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8" r:id="rId3"/>
    <p:sldId id="257" r:id="rId4"/>
    <p:sldId id="259" r:id="rId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3333FF"/>
    <a:srgbClr val="CBCFDF"/>
    <a:srgbClr val="343434"/>
    <a:srgbClr val="565656"/>
    <a:srgbClr val="D9DCE7"/>
    <a:srgbClr val="959EBD"/>
    <a:srgbClr val="BFC4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838" autoAdjust="0"/>
    <p:restoredTop sz="94660"/>
  </p:normalViewPr>
  <p:slideViewPr>
    <p:cSldViewPr>
      <p:cViewPr>
        <p:scale>
          <a:sx n="100" d="100"/>
          <a:sy n="100" d="100"/>
        </p:scale>
        <p:origin x="-58" y="-5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6655934-4197-4156-A2B5-97976A0E0799}" type="slidenum">
              <a:rPr lang="en-US"/>
              <a:pPr/>
              <a:t>‹#›</a:t>
            </a:fld>
            <a:endParaRPr lang="en-US"/>
          </a:p>
        </p:txBody>
      </p:sp>
    </p:spTree>
    <p:extLst>
      <p:ext uri="{BB962C8B-B14F-4D97-AF65-F5344CB8AC3E}">
        <p14:creationId xmlns:p14="http://schemas.microsoft.com/office/powerpoint/2010/main" val="100920105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1EB8B7-82F3-4480-813A-5906211334DE}" type="slidenum">
              <a:rPr lang="en-US"/>
              <a:pPr/>
              <a:t>1</a:t>
            </a:fld>
            <a:endParaRPr lang="en-US"/>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FBED83-3166-4CA8-A378-02CC00D665F7}" type="slidenum">
              <a:rPr lang="en-US"/>
              <a:pPr/>
              <a:t>2</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986E83-BDA6-45F5-BC92-2744486C82C3}" type="slidenum">
              <a:rPr lang="en-US"/>
              <a:pPr/>
              <a:t>3</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58A25D0-A09F-441B-8556-E38730BCAC93}"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B58DFA8-78F2-4088-866A-CED4DA337BC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7A93140-6730-441A-860D-92AB477E148F}"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25718FB-47DB-4932-93D9-45DA63A58045}"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BA0EAE4-D829-4EB5-ACFC-6AC01631B3E8}"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96D7731-31E9-4B8E-854E-CAB64DC1E87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6055386-F19B-4AEB-AC49-862FB836CB1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A2DBF5E-22AF-41AA-8F4A-8F0A2D70BD21}"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A378DE32-531F-4CF1-B42F-17AEEAEA8D8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C8F3907-BDF3-4005-8973-3CED9983D239}"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6664CE8-951F-4CE6-9919-ACBB489753FF}"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536A4FC-60EC-43C2-98D1-D2014231857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png"/><Relationship Id="rId3" Type="http://schemas.openxmlformats.org/officeDocument/2006/relationships/slide" Target="slide3.xml"/><Relationship Id="rId7" Type="http://schemas.openxmlformats.org/officeDocument/2006/relationships/image" Target="../media/image3.png"/><Relationship Id="rId12"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11" Type="http://schemas.openxmlformats.org/officeDocument/2006/relationships/image" Target="../media/image7.png"/><Relationship Id="rId5" Type="http://schemas.openxmlformats.org/officeDocument/2006/relationships/image" Target="../media/image1.png"/><Relationship Id="rId15" Type="http://schemas.openxmlformats.org/officeDocument/2006/relationships/image" Target="../media/image11.png"/><Relationship Id="rId10" Type="http://schemas.openxmlformats.org/officeDocument/2006/relationships/image" Target="../media/image6.png"/><Relationship Id="rId4" Type="http://schemas.openxmlformats.org/officeDocument/2006/relationships/slide" Target="slide2.xml"/><Relationship Id="rId9" Type="http://schemas.openxmlformats.org/officeDocument/2006/relationships/image" Target="../media/image5.jpeg"/><Relationship Id="rId1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slide" Target="slide1.xml"/><Relationship Id="rId7"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18" Type="http://schemas.openxmlformats.org/officeDocument/2006/relationships/image" Target="../media/image28.png"/><Relationship Id="rId3" Type="http://schemas.openxmlformats.org/officeDocument/2006/relationships/slide" Target="slide1.xml"/><Relationship Id="rId7" Type="http://schemas.openxmlformats.org/officeDocument/2006/relationships/image" Target="../media/image17.png"/><Relationship Id="rId12" Type="http://schemas.openxmlformats.org/officeDocument/2006/relationships/image" Target="../media/image22.png"/><Relationship Id="rId17" Type="http://schemas.openxmlformats.org/officeDocument/2006/relationships/image" Target="../media/image27.jpeg"/><Relationship Id="rId2" Type="http://schemas.openxmlformats.org/officeDocument/2006/relationships/notesSlide" Target="../notesSlides/notesSlide3.xml"/><Relationship Id="rId16" Type="http://schemas.openxmlformats.org/officeDocument/2006/relationships/image" Target="../media/image26.png"/><Relationship Id="rId20" Type="http://schemas.openxmlformats.org/officeDocument/2006/relationships/image" Target="../media/image30.png"/><Relationship Id="rId1" Type="http://schemas.openxmlformats.org/officeDocument/2006/relationships/slideLayout" Target="../slideLayouts/slideLayout1.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5" Type="http://schemas.openxmlformats.org/officeDocument/2006/relationships/image" Target="../media/image25.png"/><Relationship Id="rId10" Type="http://schemas.openxmlformats.org/officeDocument/2006/relationships/image" Target="../media/image20.png"/><Relationship Id="rId19" Type="http://schemas.openxmlformats.org/officeDocument/2006/relationships/image" Target="../media/image29.png"/><Relationship Id="rId4" Type="http://schemas.openxmlformats.org/officeDocument/2006/relationships/slide" Target="slide2.xml"/><Relationship Id="rId9" Type="http://schemas.openxmlformats.org/officeDocument/2006/relationships/image" Target="../media/image19.png"/><Relationship Id="rId14" Type="http://schemas.openxmlformats.org/officeDocument/2006/relationships/image" Target="../media/image2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9" name="Rectangle 21"/>
          <p:cNvSpPr>
            <a:spLocks noChangeArrowheads="1"/>
          </p:cNvSpPr>
          <p:nvPr/>
        </p:nvSpPr>
        <p:spPr bwMode="auto">
          <a:xfrm>
            <a:off x="0" y="381000"/>
            <a:ext cx="9144000" cy="990600"/>
          </a:xfrm>
          <a:prstGeom prst="rect">
            <a:avLst/>
          </a:prstGeom>
          <a:solidFill>
            <a:srgbClr val="EAECF2"/>
          </a:solidFill>
          <a:ln w="9525">
            <a:noFill/>
            <a:miter lim="800000"/>
            <a:headEnd/>
            <a:tailEnd/>
          </a:ln>
          <a:effectLst/>
        </p:spPr>
        <p:txBody>
          <a:bodyPr wrap="none" anchor="ctr"/>
          <a:lstStyle/>
          <a:p>
            <a:endParaRPr lang="en-US"/>
          </a:p>
        </p:txBody>
      </p:sp>
      <p:sp>
        <p:nvSpPr>
          <p:cNvPr id="2050" name="Rectangle 2"/>
          <p:cNvSpPr>
            <a:spLocks noGrp="1" noChangeArrowheads="1"/>
          </p:cNvSpPr>
          <p:nvPr>
            <p:ph type="ctrTitle"/>
          </p:nvPr>
        </p:nvSpPr>
        <p:spPr>
          <a:xfrm>
            <a:off x="0" y="0"/>
            <a:ext cx="1295400" cy="381000"/>
          </a:xfrm>
          <a:solidFill>
            <a:srgbClr val="666699"/>
          </a:solidFill>
          <a:ln/>
        </p:spPr>
        <p:txBody>
          <a:bodyPr/>
          <a:lstStyle/>
          <a:p>
            <a:r>
              <a:rPr lang="en-US" sz="1600" b="1" dirty="0" smtClean="0">
                <a:solidFill>
                  <a:schemeClr val="bg1"/>
                </a:solidFill>
              </a:rPr>
              <a:t>Facebook</a:t>
            </a:r>
            <a:endParaRPr lang="en-US" sz="1600" b="1" dirty="0">
              <a:solidFill>
                <a:schemeClr val="bg1"/>
              </a:solidFill>
            </a:endParaRPr>
          </a:p>
        </p:txBody>
      </p:sp>
      <p:sp>
        <p:nvSpPr>
          <p:cNvPr id="2051" name="Rectangle 3"/>
          <p:cNvSpPr>
            <a:spLocks noGrp="1" noChangeArrowheads="1"/>
          </p:cNvSpPr>
          <p:nvPr>
            <p:ph type="subTitle" idx="1"/>
          </p:nvPr>
        </p:nvSpPr>
        <p:spPr>
          <a:xfrm>
            <a:off x="1828800" y="685800"/>
            <a:ext cx="6400800" cy="457200"/>
          </a:xfrm>
        </p:spPr>
        <p:txBody>
          <a:bodyPr/>
          <a:lstStyle/>
          <a:p>
            <a:pPr algn="l">
              <a:lnSpc>
                <a:spcPct val="90000"/>
              </a:lnSpc>
            </a:pPr>
            <a:r>
              <a:rPr lang="en-US" sz="2400" dirty="0" smtClean="0">
                <a:solidFill>
                  <a:schemeClr val="accent6">
                    <a:lumMod val="75000"/>
                  </a:schemeClr>
                </a:solidFill>
              </a:rPr>
              <a:t>Helen Keller. </a:t>
            </a:r>
            <a:r>
              <a:rPr lang="en-US" sz="1400" dirty="0" smtClean="0">
                <a:solidFill>
                  <a:schemeClr val="accent6">
                    <a:lumMod val="60000"/>
                    <a:lumOff val="40000"/>
                  </a:schemeClr>
                </a:solidFill>
              </a:rPr>
              <a:t>Devotes life to helping others</a:t>
            </a:r>
            <a:endParaRPr lang="en-US" sz="1400" dirty="0">
              <a:solidFill>
                <a:schemeClr val="accent6">
                  <a:lumMod val="60000"/>
                  <a:lumOff val="40000"/>
                </a:schemeClr>
              </a:solidFill>
            </a:endParaRPr>
          </a:p>
        </p:txBody>
      </p:sp>
      <p:sp>
        <p:nvSpPr>
          <p:cNvPr id="2056" name="Rectangle 8"/>
          <p:cNvSpPr>
            <a:spLocks noChangeArrowheads="1"/>
          </p:cNvSpPr>
          <p:nvPr/>
        </p:nvSpPr>
        <p:spPr bwMode="auto">
          <a:xfrm>
            <a:off x="1295400" y="0"/>
            <a:ext cx="762000" cy="381000"/>
          </a:xfrm>
          <a:prstGeom prst="rect">
            <a:avLst/>
          </a:prstGeom>
          <a:solidFill>
            <a:srgbClr val="666699"/>
          </a:solidFill>
          <a:ln w="9525">
            <a:noFill/>
            <a:miter lim="800000"/>
            <a:headEnd/>
            <a:tailEnd/>
          </a:ln>
          <a:effectLst/>
        </p:spPr>
        <p:txBody>
          <a:bodyPr anchor="ctr"/>
          <a:lstStyle/>
          <a:p>
            <a:pPr algn="ctr"/>
            <a:r>
              <a:rPr lang="en-US" sz="1200" dirty="0">
                <a:solidFill>
                  <a:schemeClr val="bg1"/>
                </a:solidFill>
              </a:rPr>
              <a:t>Wall</a:t>
            </a:r>
          </a:p>
        </p:txBody>
      </p:sp>
      <p:sp>
        <p:nvSpPr>
          <p:cNvPr id="2057" name="Rectangle 9">
            <a:hlinkClick r:id="rId3" action="ppaction://hlinksldjump"/>
          </p:cNvPr>
          <p:cNvSpPr>
            <a:spLocks noChangeArrowheads="1"/>
          </p:cNvSpPr>
          <p:nvPr/>
        </p:nvSpPr>
        <p:spPr bwMode="auto">
          <a:xfrm>
            <a:off x="2057400" y="0"/>
            <a:ext cx="838200" cy="381000"/>
          </a:xfrm>
          <a:prstGeom prst="rect">
            <a:avLst/>
          </a:prstGeom>
          <a:solidFill>
            <a:srgbClr val="666699"/>
          </a:solidFill>
          <a:ln w="9525">
            <a:noFill/>
            <a:miter lim="800000"/>
            <a:headEnd/>
            <a:tailEnd/>
          </a:ln>
          <a:effectLst/>
        </p:spPr>
        <p:txBody>
          <a:bodyPr anchor="ctr"/>
          <a:lstStyle/>
          <a:p>
            <a:pPr algn="ctr"/>
            <a:r>
              <a:rPr lang="en-US" sz="1200" dirty="0">
                <a:solidFill>
                  <a:schemeClr val="bg1"/>
                </a:solidFill>
              </a:rPr>
              <a:t>Photos</a:t>
            </a:r>
          </a:p>
        </p:txBody>
      </p:sp>
      <p:sp>
        <p:nvSpPr>
          <p:cNvPr id="2058" name="Rectangle 10"/>
          <p:cNvSpPr>
            <a:spLocks noChangeArrowheads="1"/>
          </p:cNvSpPr>
          <p:nvPr/>
        </p:nvSpPr>
        <p:spPr bwMode="auto">
          <a:xfrm>
            <a:off x="2895600" y="0"/>
            <a:ext cx="762000" cy="381000"/>
          </a:xfrm>
          <a:prstGeom prst="rect">
            <a:avLst/>
          </a:prstGeom>
          <a:solidFill>
            <a:srgbClr val="666699"/>
          </a:solidFill>
          <a:ln w="9525">
            <a:noFill/>
            <a:miter lim="800000"/>
            <a:headEnd/>
            <a:tailEnd/>
          </a:ln>
          <a:effectLst/>
        </p:spPr>
        <p:txBody>
          <a:bodyPr anchor="ctr"/>
          <a:lstStyle/>
          <a:p>
            <a:pPr algn="ctr"/>
            <a:r>
              <a:rPr lang="en-US" sz="1200">
                <a:solidFill>
                  <a:schemeClr val="bg1"/>
                </a:solidFill>
              </a:rPr>
              <a:t>Flair</a:t>
            </a:r>
          </a:p>
        </p:txBody>
      </p:sp>
      <p:sp>
        <p:nvSpPr>
          <p:cNvPr id="2059" name="Rectangle 11"/>
          <p:cNvSpPr>
            <a:spLocks noChangeArrowheads="1"/>
          </p:cNvSpPr>
          <p:nvPr/>
        </p:nvSpPr>
        <p:spPr bwMode="auto">
          <a:xfrm>
            <a:off x="3657600" y="0"/>
            <a:ext cx="838200" cy="381000"/>
          </a:xfrm>
          <a:prstGeom prst="rect">
            <a:avLst/>
          </a:prstGeom>
          <a:solidFill>
            <a:srgbClr val="666699"/>
          </a:solidFill>
          <a:ln w="9525">
            <a:noFill/>
            <a:miter lim="800000"/>
            <a:headEnd/>
            <a:tailEnd/>
          </a:ln>
          <a:effectLst/>
        </p:spPr>
        <p:txBody>
          <a:bodyPr anchor="ctr"/>
          <a:lstStyle/>
          <a:p>
            <a:pPr algn="ctr"/>
            <a:r>
              <a:rPr lang="en-US" sz="1200">
                <a:solidFill>
                  <a:schemeClr val="bg1"/>
                </a:solidFill>
              </a:rPr>
              <a:t>Boxes</a:t>
            </a:r>
          </a:p>
        </p:txBody>
      </p:sp>
      <p:sp>
        <p:nvSpPr>
          <p:cNvPr id="2060" name="Rectangle 12"/>
          <p:cNvSpPr>
            <a:spLocks noChangeArrowheads="1"/>
          </p:cNvSpPr>
          <p:nvPr/>
        </p:nvSpPr>
        <p:spPr bwMode="auto">
          <a:xfrm>
            <a:off x="4495800" y="0"/>
            <a:ext cx="1905000" cy="381000"/>
          </a:xfrm>
          <a:prstGeom prst="rect">
            <a:avLst/>
          </a:prstGeom>
          <a:solidFill>
            <a:srgbClr val="666699"/>
          </a:solidFill>
          <a:ln w="9525">
            <a:noFill/>
            <a:miter lim="800000"/>
            <a:headEnd/>
            <a:tailEnd/>
          </a:ln>
          <a:effectLst/>
        </p:spPr>
        <p:txBody>
          <a:bodyPr anchor="ctr"/>
          <a:lstStyle/>
          <a:p>
            <a:pPr algn="ctr"/>
            <a:endParaRPr lang="en-US" sz="1000">
              <a:solidFill>
                <a:schemeClr val="bg1"/>
              </a:solidFill>
            </a:endParaRPr>
          </a:p>
        </p:txBody>
      </p:sp>
      <p:sp>
        <p:nvSpPr>
          <p:cNvPr id="2061" name="Rectangle 13"/>
          <p:cNvSpPr>
            <a:spLocks noChangeArrowheads="1"/>
          </p:cNvSpPr>
          <p:nvPr/>
        </p:nvSpPr>
        <p:spPr bwMode="auto">
          <a:xfrm>
            <a:off x="6400800" y="0"/>
            <a:ext cx="1752600" cy="381000"/>
          </a:xfrm>
          <a:prstGeom prst="rect">
            <a:avLst/>
          </a:prstGeom>
          <a:solidFill>
            <a:srgbClr val="666699"/>
          </a:solidFill>
          <a:ln w="9525">
            <a:noFill/>
            <a:miter lim="800000"/>
            <a:headEnd/>
            <a:tailEnd/>
          </a:ln>
          <a:effectLst/>
        </p:spPr>
        <p:txBody>
          <a:bodyPr anchor="ctr"/>
          <a:lstStyle/>
          <a:p>
            <a:pPr algn="ctr"/>
            <a:r>
              <a:rPr lang="en-US" sz="1200" dirty="0" smtClean="0">
                <a:solidFill>
                  <a:schemeClr val="bg1"/>
                </a:solidFill>
              </a:rPr>
              <a:t>Helen Keller</a:t>
            </a:r>
            <a:endParaRPr lang="en-US" sz="1200" dirty="0">
              <a:solidFill>
                <a:schemeClr val="bg1"/>
              </a:solidFill>
            </a:endParaRPr>
          </a:p>
        </p:txBody>
      </p:sp>
      <p:sp>
        <p:nvSpPr>
          <p:cNvPr id="2062" name="Rectangle 14"/>
          <p:cNvSpPr>
            <a:spLocks noChangeArrowheads="1"/>
          </p:cNvSpPr>
          <p:nvPr/>
        </p:nvSpPr>
        <p:spPr bwMode="auto">
          <a:xfrm>
            <a:off x="8153400" y="0"/>
            <a:ext cx="990600" cy="381000"/>
          </a:xfrm>
          <a:prstGeom prst="rect">
            <a:avLst/>
          </a:prstGeom>
          <a:solidFill>
            <a:srgbClr val="666699"/>
          </a:solidFill>
          <a:ln w="9525">
            <a:noFill/>
            <a:miter lim="800000"/>
            <a:headEnd/>
            <a:tailEnd/>
          </a:ln>
          <a:effectLst/>
        </p:spPr>
        <p:txBody>
          <a:bodyPr anchor="ctr"/>
          <a:lstStyle/>
          <a:p>
            <a:pPr algn="ctr"/>
            <a:r>
              <a:rPr lang="en-US" sz="1200">
                <a:solidFill>
                  <a:schemeClr val="bg1"/>
                </a:solidFill>
              </a:rPr>
              <a:t>Logout</a:t>
            </a:r>
          </a:p>
        </p:txBody>
      </p:sp>
      <p:sp>
        <p:nvSpPr>
          <p:cNvPr id="2063" name="Text Box 15"/>
          <p:cNvSpPr txBox="1">
            <a:spLocks noChangeArrowheads="1"/>
          </p:cNvSpPr>
          <p:nvPr/>
        </p:nvSpPr>
        <p:spPr bwMode="auto">
          <a:xfrm>
            <a:off x="152400" y="2438400"/>
            <a:ext cx="1600200" cy="198438"/>
          </a:xfrm>
          <a:prstGeom prst="rect">
            <a:avLst/>
          </a:prstGeom>
          <a:noFill/>
          <a:ln w="9525">
            <a:noFill/>
            <a:miter lim="800000"/>
            <a:headEnd/>
            <a:tailEnd/>
          </a:ln>
          <a:effectLst/>
        </p:spPr>
        <p:txBody>
          <a:bodyPr>
            <a:spAutoFit/>
          </a:bodyPr>
          <a:lstStyle/>
          <a:p>
            <a:pPr>
              <a:spcBef>
                <a:spcPct val="50000"/>
              </a:spcBef>
            </a:pPr>
            <a:r>
              <a:rPr lang="en-US" sz="700" dirty="0"/>
              <a:t>View photos of </a:t>
            </a:r>
            <a:r>
              <a:rPr lang="en-US" sz="700" dirty="0" smtClean="0"/>
              <a:t>Helen K.</a:t>
            </a:r>
            <a:endParaRPr lang="en-US" sz="700" dirty="0"/>
          </a:p>
        </p:txBody>
      </p:sp>
      <p:sp>
        <p:nvSpPr>
          <p:cNvPr id="2064" name="Line 16"/>
          <p:cNvSpPr>
            <a:spLocks noChangeShapeType="1"/>
          </p:cNvSpPr>
          <p:nvPr/>
        </p:nvSpPr>
        <p:spPr bwMode="auto">
          <a:xfrm>
            <a:off x="152400" y="2667000"/>
            <a:ext cx="1600200" cy="0"/>
          </a:xfrm>
          <a:prstGeom prst="line">
            <a:avLst/>
          </a:prstGeom>
          <a:noFill/>
          <a:ln w="9525">
            <a:solidFill>
              <a:srgbClr val="C0C0C0"/>
            </a:solidFill>
            <a:round/>
            <a:headEnd/>
            <a:tailEnd/>
          </a:ln>
          <a:effectLst/>
        </p:spPr>
        <p:txBody>
          <a:bodyPr/>
          <a:lstStyle/>
          <a:p>
            <a:endParaRPr lang="en-US"/>
          </a:p>
        </p:txBody>
      </p:sp>
      <p:sp>
        <p:nvSpPr>
          <p:cNvPr id="2065" name="Text Box 17"/>
          <p:cNvSpPr txBox="1">
            <a:spLocks noChangeArrowheads="1"/>
          </p:cNvSpPr>
          <p:nvPr/>
        </p:nvSpPr>
        <p:spPr bwMode="auto">
          <a:xfrm>
            <a:off x="152400" y="2667000"/>
            <a:ext cx="1600200" cy="198438"/>
          </a:xfrm>
          <a:prstGeom prst="rect">
            <a:avLst/>
          </a:prstGeom>
          <a:noFill/>
          <a:ln w="9525">
            <a:noFill/>
            <a:miter lim="800000"/>
            <a:headEnd/>
            <a:tailEnd/>
          </a:ln>
          <a:effectLst/>
        </p:spPr>
        <p:txBody>
          <a:bodyPr>
            <a:spAutoFit/>
          </a:bodyPr>
          <a:lstStyle/>
          <a:p>
            <a:pPr>
              <a:spcBef>
                <a:spcPct val="50000"/>
              </a:spcBef>
            </a:pPr>
            <a:r>
              <a:rPr lang="en-US" sz="700" dirty="0"/>
              <a:t>Send </a:t>
            </a:r>
            <a:r>
              <a:rPr lang="en-US" sz="700" dirty="0" smtClean="0"/>
              <a:t> Helen K. </a:t>
            </a:r>
            <a:r>
              <a:rPr lang="en-US" sz="700" dirty="0"/>
              <a:t>a message</a:t>
            </a:r>
          </a:p>
        </p:txBody>
      </p:sp>
      <p:sp>
        <p:nvSpPr>
          <p:cNvPr id="2066" name="Text Box 18"/>
          <p:cNvSpPr txBox="1">
            <a:spLocks noChangeArrowheads="1"/>
          </p:cNvSpPr>
          <p:nvPr/>
        </p:nvSpPr>
        <p:spPr bwMode="auto">
          <a:xfrm>
            <a:off x="152400" y="2895600"/>
            <a:ext cx="1600200" cy="198438"/>
          </a:xfrm>
          <a:prstGeom prst="rect">
            <a:avLst/>
          </a:prstGeom>
          <a:noFill/>
          <a:ln w="9525">
            <a:noFill/>
            <a:miter lim="800000"/>
            <a:headEnd/>
            <a:tailEnd/>
          </a:ln>
          <a:effectLst/>
        </p:spPr>
        <p:txBody>
          <a:bodyPr>
            <a:spAutoFit/>
          </a:bodyPr>
          <a:lstStyle/>
          <a:p>
            <a:pPr>
              <a:spcBef>
                <a:spcPct val="50000"/>
              </a:spcBef>
            </a:pPr>
            <a:r>
              <a:rPr lang="en-US" sz="700"/>
              <a:t>Poke message</a:t>
            </a:r>
          </a:p>
        </p:txBody>
      </p:sp>
      <p:sp>
        <p:nvSpPr>
          <p:cNvPr id="2067" name="Line 19"/>
          <p:cNvSpPr>
            <a:spLocks noChangeShapeType="1"/>
          </p:cNvSpPr>
          <p:nvPr/>
        </p:nvSpPr>
        <p:spPr bwMode="auto">
          <a:xfrm>
            <a:off x="152400" y="2895600"/>
            <a:ext cx="1600200" cy="0"/>
          </a:xfrm>
          <a:prstGeom prst="line">
            <a:avLst/>
          </a:prstGeom>
          <a:noFill/>
          <a:ln w="9525">
            <a:solidFill>
              <a:srgbClr val="C0C0C0"/>
            </a:solidFill>
            <a:round/>
            <a:headEnd/>
            <a:tailEnd/>
          </a:ln>
          <a:effectLst/>
        </p:spPr>
        <p:txBody>
          <a:bodyPr/>
          <a:lstStyle/>
          <a:p>
            <a:endParaRPr lang="en-US"/>
          </a:p>
        </p:txBody>
      </p:sp>
      <p:sp>
        <p:nvSpPr>
          <p:cNvPr id="2068" name="Line 20"/>
          <p:cNvSpPr>
            <a:spLocks noChangeShapeType="1"/>
          </p:cNvSpPr>
          <p:nvPr/>
        </p:nvSpPr>
        <p:spPr bwMode="auto">
          <a:xfrm>
            <a:off x="152400" y="3124200"/>
            <a:ext cx="1600200" cy="0"/>
          </a:xfrm>
          <a:prstGeom prst="line">
            <a:avLst/>
          </a:prstGeom>
          <a:noFill/>
          <a:ln w="9525">
            <a:solidFill>
              <a:srgbClr val="C0C0C0"/>
            </a:solidFill>
            <a:round/>
            <a:headEnd/>
            <a:tailEnd/>
          </a:ln>
          <a:effectLst/>
        </p:spPr>
        <p:txBody>
          <a:bodyPr/>
          <a:lstStyle/>
          <a:p>
            <a:endParaRPr lang="en-US"/>
          </a:p>
        </p:txBody>
      </p:sp>
      <p:sp>
        <p:nvSpPr>
          <p:cNvPr id="2070" name="Text Box 22"/>
          <p:cNvSpPr txBox="1">
            <a:spLocks noChangeArrowheads="1"/>
          </p:cNvSpPr>
          <p:nvPr/>
        </p:nvSpPr>
        <p:spPr bwMode="auto">
          <a:xfrm>
            <a:off x="2057400" y="1143000"/>
            <a:ext cx="838200" cy="307777"/>
          </a:xfrm>
          <a:prstGeom prst="rect">
            <a:avLst/>
          </a:prstGeom>
          <a:solidFill>
            <a:schemeClr val="bg1"/>
          </a:solidFill>
          <a:ln w="9525">
            <a:noFill/>
            <a:miter lim="800000"/>
            <a:headEnd/>
            <a:tailEnd/>
          </a:ln>
          <a:effectLst/>
        </p:spPr>
        <p:txBody>
          <a:bodyPr>
            <a:spAutoFit/>
          </a:bodyPr>
          <a:lstStyle/>
          <a:p>
            <a:pPr algn="ctr">
              <a:spcBef>
                <a:spcPct val="50000"/>
              </a:spcBef>
            </a:pPr>
            <a:r>
              <a:rPr lang="en-US" sz="1400" dirty="0" smtClean="0">
                <a:solidFill>
                  <a:schemeClr val="accent6">
                    <a:lumMod val="75000"/>
                  </a:schemeClr>
                </a:solidFill>
              </a:rPr>
              <a:t>Wall</a:t>
            </a:r>
            <a:endParaRPr lang="en-US" sz="1400" dirty="0">
              <a:solidFill>
                <a:schemeClr val="accent6">
                  <a:lumMod val="75000"/>
                </a:schemeClr>
              </a:solidFill>
            </a:endParaRPr>
          </a:p>
        </p:txBody>
      </p:sp>
      <p:sp>
        <p:nvSpPr>
          <p:cNvPr id="2071" name="Text Box 23">
            <a:hlinkClick r:id="rId4" action="ppaction://hlinksldjump"/>
          </p:cNvPr>
          <p:cNvSpPr txBox="1">
            <a:spLocks noChangeArrowheads="1"/>
          </p:cNvSpPr>
          <p:nvPr/>
        </p:nvSpPr>
        <p:spPr bwMode="auto">
          <a:xfrm>
            <a:off x="2819400" y="1143000"/>
            <a:ext cx="762000" cy="276999"/>
          </a:xfrm>
          <a:prstGeom prst="rect">
            <a:avLst/>
          </a:prstGeom>
          <a:solidFill>
            <a:srgbClr val="D9DCE7"/>
          </a:solidFill>
          <a:ln w="9525">
            <a:solidFill>
              <a:schemeClr val="bg1"/>
            </a:solidFill>
            <a:miter lim="800000"/>
            <a:headEnd/>
            <a:tailEnd/>
          </a:ln>
          <a:effectLst/>
        </p:spPr>
        <p:txBody>
          <a:bodyPr>
            <a:spAutoFit/>
          </a:bodyPr>
          <a:lstStyle/>
          <a:p>
            <a:pPr algn="ctr">
              <a:spcBef>
                <a:spcPct val="50000"/>
              </a:spcBef>
            </a:pPr>
            <a:r>
              <a:rPr lang="en-US" sz="1200" dirty="0">
                <a:solidFill>
                  <a:schemeClr val="accent6">
                    <a:lumMod val="75000"/>
                  </a:schemeClr>
                </a:solidFill>
              </a:rPr>
              <a:t>Info</a:t>
            </a:r>
          </a:p>
        </p:txBody>
      </p:sp>
      <p:sp>
        <p:nvSpPr>
          <p:cNvPr id="2072" name="Text Box 24">
            <a:hlinkClick r:id="rId3" action="ppaction://hlinksldjump"/>
          </p:cNvPr>
          <p:cNvSpPr txBox="1">
            <a:spLocks noChangeArrowheads="1"/>
          </p:cNvSpPr>
          <p:nvPr/>
        </p:nvSpPr>
        <p:spPr bwMode="auto">
          <a:xfrm>
            <a:off x="3657600" y="1143000"/>
            <a:ext cx="762000" cy="276999"/>
          </a:xfrm>
          <a:prstGeom prst="rect">
            <a:avLst/>
          </a:prstGeom>
          <a:solidFill>
            <a:srgbClr val="D9DCE7"/>
          </a:solidFill>
          <a:ln w="9525">
            <a:solidFill>
              <a:schemeClr val="bg1"/>
            </a:solidFill>
            <a:miter lim="800000"/>
            <a:headEnd/>
            <a:tailEnd/>
          </a:ln>
          <a:effectLst/>
        </p:spPr>
        <p:txBody>
          <a:bodyPr>
            <a:spAutoFit/>
          </a:bodyPr>
          <a:lstStyle/>
          <a:p>
            <a:pPr algn="ctr">
              <a:spcBef>
                <a:spcPct val="50000"/>
              </a:spcBef>
            </a:pPr>
            <a:r>
              <a:rPr lang="en-US" sz="1200" dirty="0">
                <a:solidFill>
                  <a:schemeClr val="accent6">
                    <a:lumMod val="75000"/>
                  </a:schemeClr>
                </a:solidFill>
              </a:rPr>
              <a:t>Photos</a:t>
            </a:r>
          </a:p>
        </p:txBody>
      </p:sp>
      <p:sp>
        <p:nvSpPr>
          <p:cNvPr id="2073" name="Text Box 25"/>
          <p:cNvSpPr txBox="1">
            <a:spLocks noChangeArrowheads="1"/>
          </p:cNvSpPr>
          <p:nvPr/>
        </p:nvSpPr>
        <p:spPr bwMode="auto">
          <a:xfrm>
            <a:off x="4419600" y="1143000"/>
            <a:ext cx="762000" cy="276999"/>
          </a:xfrm>
          <a:prstGeom prst="rect">
            <a:avLst/>
          </a:prstGeom>
          <a:solidFill>
            <a:srgbClr val="D9DCE7"/>
          </a:solidFill>
          <a:ln w="9525">
            <a:solidFill>
              <a:schemeClr val="bg1"/>
            </a:solidFill>
            <a:miter lim="800000"/>
            <a:headEnd/>
            <a:tailEnd/>
          </a:ln>
          <a:effectLst/>
        </p:spPr>
        <p:txBody>
          <a:bodyPr>
            <a:spAutoFit/>
          </a:bodyPr>
          <a:lstStyle/>
          <a:p>
            <a:pPr algn="ctr">
              <a:spcBef>
                <a:spcPct val="50000"/>
              </a:spcBef>
            </a:pPr>
            <a:r>
              <a:rPr lang="en-US" sz="1200" dirty="0">
                <a:solidFill>
                  <a:schemeClr val="accent6">
                    <a:lumMod val="75000"/>
                  </a:schemeClr>
                </a:solidFill>
              </a:rPr>
              <a:t>Boxes</a:t>
            </a:r>
          </a:p>
        </p:txBody>
      </p:sp>
      <p:sp>
        <p:nvSpPr>
          <p:cNvPr id="2075" name="Rectangle 27"/>
          <p:cNvSpPr>
            <a:spLocks noChangeArrowheads="1"/>
          </p:cNvSpPr>
          <p:nvPr/>
        </p:nvSpPr>
        <p:spPr bwMode="auto">
          <a:xfrm>
            <a:off x="2057400" y="1524000"/>
            <a:ext cx="6019800" cy="838200"/>
          </a:xfrm>
          <a:prstGeom prst="rect">
            <a:avLst/>
          </a:prstGeom>
          <a:solidFill>
            <a:srgbClr val="D9DCE7"/>
          </a:solidFill>
          <a:ln w="9525">
            <a:solidFill>
              <a:srgbClr val="D9DCE7"/>
            </a:solidFill>
            <a:miter lim="800000"/>
            <a:headEnd/>
            <a:tailEnd/>
          </a:ln>
          <a:effectLst/>
        </p:spPr>
        <p:txBody>
          <a:bodyPr wrap="none" anchor="ctr"/>
          <a:lstStyle/>
          <a:p>
            <a:endParaRPr lang="en-US"/>
          </a:p>
        </p:txBody>
      </p:sp>
      <p:sp>
        <p:nvSpPr>
          <p:cNvPr id="2076" name="Text Box 28"/>
          <p:cNvSpPr txBox="1">
            <a:spLocks noChangeArrowheads="1"/>
          </p:cNvSpPr>
          <p:nvPr/>
        </p:nvSpPr>
        <p:spPr bwMode="auto">
          <a:xfrm>
            <a:off x="2133600" y="1600200"/>
            <a:ext cx="1676400" cy="304800"/>
          </a:xfrm>
          <a:prstGeom prst="rect">
            <a:avLst/>
          </a:prstGeom>
          <a:noFill/>
          <a:ln w="9525">
            <a:noFill/>
            <a:miter lim="800000"/>
            <a:headEnd/>
            <a:tailEnd/>
          </a:ln>
          <a:effectLst/>
        </p:spPr>
        <p:txBody>
          <a:bodyPr>
            <a:spAutoFit/>
          </a:bodyPr>
          <a:lstStyle/>
          <a:p>
            <a:pPr>
              <a:spcBef>
                <a:spcPct val="50000"/>
              </a:spcBef>
            </a:pPr>
            <a:endParaRPr lang="en-US" sz="1400"/>
          </a:p>
        </p:txBody>
      </p:sp>
      <p:sp>
        <p:nvSpPr>
          <p:cNvPr id="2077" name="Text Box 29"/>
          <p:cNvSpPr txBox="1">
            <a:spLocks noChangeArrowheads="1"/>
          </p:cNvSpPr>
          <p:nvPr/>
        </p:nvSpPr>
        <p:spPr bwMode="auto">
          <a:xfrm>
            <a:off x="2133600" y="1905000"/>
            <a:ext cx="4953000" cy="274638"/>
          </a:xfrm>
          <a:prstGeom prst="rect">
            <a:avLst/>
          </a:prstGeom>
          <a:solidFill>
            <a:schemeClr val="bg1"/>
          </a:solidFill>
          <a:ln w="9525">
            <a:noFill/>
            <a:miter lim="800000"/>
            <a:headEnd/>
            <a:tailEnd/>
          </a:ln>
          <a:effectLst/>
        </p:spPr>
        <p:txBody>
          <a:bodyPr>
            <a:spAutoFit/>
          </a:bodyPr>
          <a:lstStyle/>
          <a:p>
            <a:pPr>
              <a:spcBef>
                <a:spcPct val="50000"/>
              </a:spcBef>
            </a:pPr>
            <a:endParaRPr lang="en-US" sz="1200"/>
          </a:p>
        </p:txBody>
      </p:sp>
      <p:sp>
        <p:nvSpPr>
          <p:cNvPr id="2078" name="Text Box 30"/>
          <p:cNvSpPr txBox="1">
            <a:spLocks noChangeArrowheads="1"/>
          </p:cNvSpPr>
          <p:nvPr/>
        </p:nvSpPr>
        <p:spPr bwMode="auto">
          <a:xfrm>
            <a:off x="2133600" y="1600200"/>
            <a:ext cx="2362200" cy="244475"/>
          </a:xfrm>
          <a:prstGeom prst="rect">
            <a:avLst/>
          </a:prstGeom>
          <a:noFill/>
          <a:ln w="9525">
            <a:noFill/>
            <a:miter lim="800000"/>
            <a:headEnd/>
            <a:tailEnd/>
          </a:ln>
          <a:effectLst/>
        </p:spPr>
        <p:txBody>
          <a:bodyPr>
            <a:spAutoFit/>
          </a:bodyPr>
          <a:lstStyle/>
          <a:p>
            <a:pPr>
              <a:spcBef>
                <a:spcPct val="50000"/>
              </a:spcBef>
            </a:pPr>
            <a:r>
              <a:rPr lang="en-US" sz="1000">
                <a:solidFill>
                  <a:srgbClr val="343434"/>
                </a:solidFill>
              </a:rPr>
              <a:t>Write something…</a:t>
            </a:r>
          </a:p>
        </p:txBody>
      </p:sp>
      <p:sp>
        <p:nvSpPr>
          <p:cNvPr id="2079" name="Text Box 31"/>
          <p:cNvSpPr txBox="1">
            <a:spLocks noChangeArrowheads="1"/>
          </p:cNvSpPr>
          <p:nvPr/>
        </p:nvSpPr>
        <p:spPr bwMode="auto">
          <a:xfrm>
            <a:off x="7162800" y="1905000"/>
            <a:ext cx="685800" cy="244475"/>
          </a:xfrm>
          <a:prstGeom prst="rect">
            <a:avLst/>
          </a:prstGeom>
          <a:solidFill>
            <a:srgbClr val="666699"/>
          </a:solidFill>
          <a:ln w="9525">
            <a:noFill/>
            <a:miter lim="800000"/>
            <a:headEnd/>
            <a:tailEnd/>
          </a:ln>
          <a:effectLst/>
        </p:spPr>
        <p:txBody>
          <a:bodyPr>
            <a:spAutoFit/>
          </a:bodyPr>
          <a:lstStyle/>
          <a:p>
            <a:pPr>
              <a:spcBef>
                <a:spcPct val="50000"/>
              </a:spcBef>
            </a:pPr>
            <a:r>
              <a:rPr lang="en-US" sz="1000"/>
              <a:t>Share</a:t>
            </a:r>
          </a:p>
        </p:txBody>
      </p:sp>
      <p:sp>
        <p:nvSpPr>
          <p:cNvPr id="2081" name="Text Box 33"/>
          <p:cNvSpPr txBox="1">
            <a:spLocks noChangeArrowheads="1"/>
          </p:cNvSpPr>
          <p:nvPr/>
        </p:nvSpPr>
        <p:spPr bwMode="auto">
          <a:xfrm>
            <a:off x="152400" y="3352800"/>
            <a:ext cx="1600200" cy="228600"/>
          </a:xfrm>
          <a:prstGeom prst="rect">
            <a:avLst/>
          </a:prstGeom>
          <a:solidFill>
            <a:srgbClr val="EAECF2"/>
          </a:solidFill>
          <a:ln w="9525">
            <a:noFill/>
            <a:miter lim="800000"/>
            <a:headEnd/>
            <a:tailEnd/>
          </a:ln>
          <a:effectLst/>
        </p:spPr>
        <p:txBody>
          <a:bodyPr>
            <a:spAutoFit/>
          </a:bodyPr>
          <a:lstStyle/>
          <a:p>
            <a:pPr>
              <a:spcBef>
                <a:spcPct val="50000"/>
              </a:spcBef>
            </a:pPr>
            <a:r>
              <a:rPr lang="en-US" sz="900" dirty="0"/>
              <a:t>Information</a:t>
            </a:r>
          </a:p>
        </p:txBody>
      </p:sp>
      <p:sp>
        <p:nvSpPr>
          <p:cNvPr id="2080" name="Line 32"/>
          <p:cNvSpPr>
            <a:spLocks noChangeShapeType="1"/>
          </p:cNvSpPr>
          <p:nvPr/>
        </p:nvSpPr>
        <p:spPr bwMode="auto">
          <a:xfrm>
            <a:off x="152400" y="3352800"/>
            <a:ext cx="1600200" cy="0"/>
          </a:xfrm>
          <a:prstGeom prst="line">
            <a:avLst/>
          </a:prstGeom>
          <a:noFill/>
          <a:ln w="9525">
            <a:solidFill>
              <a:srgbClr val="C0C0C0"/>
            </a:solidFill>
            <a:round/>
            <a:headEnd/>
            <a:tailEnd/>
          </a:ln>
          <a:effectLst/>
        </p:spPr>
        <p:txBody>
          <a:bodyPr/>
          <a:lstStyle/>
          <a:p>
            <a:endParaRPr lang="en-US"/>
          </a:p>
        </p:txBody>
      </p:sp>
      <p:sp>
        <p:nvSpPr>
          <p:cNvPr id="2082" name="Text Box 34"/>
          <p:cNvSpPr txBox="1">
            <a:spLocks noChangeArrowheads="1"/>
          </p:cNvSpPr>
          <p:nvPr/>
        </p:nvSpPr>
        <p:spPr bwMode="auto">
          <a:xfrm>
            <a:off x="152400" y="3657600"/>
            <a:ext cx="1600200" cy="1138773"/>
          </a:xfrm>
          <a:prstGeom prst="rect">
            <a:avLst/>
          </a:prstGeom>
          <a:noFill/>
          <a:ln w="9525">
            <a:noFill/>
            <a:miter lim="800000"/>
            <a:headEnd/>
            <a:tailEnd/>
          </a:ln>
          <a:effectLst/>
        </p:spPr>
        <p:txBody>
          <a:bodyPr wrap="square">
            <a:spAutoFit/>
          </a:bodyPr>
          <a:lstStyle/>
          <a:p>
            <a:pPr>
              <a:lnSpc>
                <a:spcPct val="50000"/>
              </a:lnSpc>
              <a:spcBef>
                <a:spcPct val="50000"/>
              </a:spcBef>
            </a:pPr>
            <a:r>
              <a:rPr lang="en-US" sz="800" dirty="0" smtClean="0">
                <a:solidFill>
                  <a:srgbClr val="959EBD"/>
                </a:solidFill>
              </a:rPr>
              <a:t>Networks</a:t>
            </a:r>
            <a:r>
              <a:rPr lang="en-US" sz="800" dirty="0" smtClean="0">
                <a:solidFill>
                  <a:srgbClr val="3333CC"/>
                </a:solidFill>
              </a:rPr>
              <a:t>: Tuscumbia, </a:t>
            </a:r>
          </a:p>
          <a:p>
            <a:pPr>
              <a:lnSpc>
                <a:spcPct val="50000"/>
              </a:lnSpc>
              <a:spcBef>
                <a:spcPct val="50000"/>
              </a:spcBef>
            </a:pPr>
            <a:r>
              <a:rPr lang="en-US" sz="800" dirty="0" smtClean="0">
                <a:solidFill>
                  <a:srgbClr val="3333CC"/>
                </a:solidFill>
              </a:rPr>
              <a:t>Alabama</a:t>
            </a:r>
          </a:p>
          <a:p>
            <a:pPr>
              <a:lnSpc>
                <a:spcPct val="50000"/>
              </a:lnSpc>
              <a:spcBef>
                <a:spcPct val="50000"/>
              </a:spcBef>
            </a:pPr>
            <a:endParaRPr lang="en-US" sz="800" dirty="0">
              <a:solidFill>
                <a:srgbClr val="D9DCE7"/>
              </a:solidFill>
            </a:endParaRPr>
          </a:p>
          <a:p>
            <a:pPr>
              <a:lnSpc>
                <a:spcPct val="50000"/>
              </a:lnSpc>
              <a:spcBef>
                <a:spcPct val="50000"/>
              </a:spcBef>
            </a:pPr>
            <a:r>
              <a:rPr lang="en-US" sz="800" dirty="0" smtClean="0">
                <a:solidFill>
                  <a:srgbClr val="959EBD"/>
                </a:solidFill>
              </a:rPr>
              <a:t>Birthday: </a:t>
            </a:r>
            <a:r>
              <a:rPr lang="en-US" sz="800" dirty="0" smtClean="0">
                <a:solidFill>
                  <a:srgbClr val="3333CC"/>
                </a:solidFill>
              </a:rPr>
              <a:t>June 27, 1880</a:t>
            </a:r>
            <a:endParaRPr lang="en-US" sz="800" dirty="0" smtClean="0">
              <a:solidFill>
                <a:srgbClr val="959EBD"/>
              </a:solidFill>
            </a:endParaRPr>
          </a:p>
          <a:p>
            <a:pPr>
              <a:lnSpc>
                <a:spcPct val="50000"/>
              </a:lnSpc>
              <a:spcBef>
                <a:spcPct val="50000"/>
              </a:spcBef>
            </a:pPr>
            <a:endParaRPr lang="en-US" sz="800" dirty="0">
              <a:solidFill>
                <a:srgbClr val="959EBD"/>
              </a:solidFill>
            </a:endParaRPr>
          </a:p>
          <a:p>
            <a:pPr>
              <a:lnSpc>
                <a:spcPct val="50000"/>
              </a:lnSpc>
              <a:spcBef>
                <a:spcPct val="50000"/>
              </a:spcBef>
            </a:pPr>
            <a:r>
              <a:rPr lang="en-US" sz="800" dirty="0" smtClean="0">
                <a:solidFill>
                  <a:srgbClr val="959EBD"/>
                </a:solidFill>
              </a:rPr>
              <a:t>Religion: </a:t>
            </a:r>
            <a:r>
              <a:rPr lang="en-US" sz="800" dirty="0" smtClean="0">
                <a:solidFill>
                  <a:srgbClr val="3333FF"/>
                </a:solidFill>
              </a:rPr>
              <a:t>Christian</a:t>
            </a:r>
            <a:endParaRPr lang="en-US" sz="800" dirty="0" smtClean="0">
              <a:solidFill>
                <a:srgbClr val="959EBD"/>
              </a:solidFill>
            </a:endParaRPr>
          </a:p>
          <a:p>
            <a:pPr>
              <a:lnSpc>
                <a:spcPct val="50000"/>
              </a:lnSpc>
              <a:spcBef>
                <a:spcPct val="50000"/>
              </a:spcBef>
            </a:pPr>
            <a:endParaRPr lang="en-US" sz="800" dirty="0">
              <a:solidFill>
                <a:srgbClr val="959EBD"/>
              </a:solidFill>
            </a:endParaRPr>
          </a:p>
          <a:p>
            <a:pPr>
              <a:lnSpc>
                <a:spcPct val="50000"/>
              </a:lnSpc>
              <a:spcBef>
                <a:spcPct val="50000"/>
              </a:spcBef>
            </a:pPr>
            <a:r>
              <a:rPr lang="en-US" sz="800" dirty="0" smtClean="0">
                <a:solidFill>
                  <a:srgbClr val="959EBD"/>
                </a:solidFill>
              </a:rPr>
              <a:t>Hometown</a:t>
            </a:r>
            <a:r>
              <a:rPr lang="en-US" sz="800" dirty="0" smtClean="0">
                <a:solidFill>
                  <a:srgbClr val="3333CC"/>
                </a:solidFill>
              </a:rPr>
              <a:t>: Tuscumbia, </a:t>
            </a:r>
          </a:p>
          <a:p>
            <a:pPr>
              <a:lnSpc>
                <a:spcPct val="50000"/>
              </a:lnSpc>
              <a:spcBef>
                <a:spcPct val="50000"/>
              </a:spcBef>
            </a:pPr>
            <a:r>
              <a:rPr lang="en-US" sz="800" dirty="0" smtClean="0">
                <a:solidFill>
                  <a:srgbClr val="3333CC"/>
                </a:solidFill>
              </a:rPr>
              <a:t>Alabama</a:t>
            </a:r>
            <a:endParaRPr lang="en-US" sz="800" dirty="0">
              <a:solidFill>
                <a:srgbClr val="3333CC"/>
              </a:solidFill>
            </a:endParaRPr>
          </a:p>
        </p:txBody>
      </p:sp>
      <p:sp>
        <p:nvSpPr>
          <p:cNvPr id="2083" name="Line 35"/>
          <p:cNvSpPr>
            <a:spLocks noChangeShapeType="1"/>
          </p:cNvSpPr>
          <p:nvPr/>
        </p:nvSpPr>
        <p:spPr bwMode="auto">
          <a:xfrm>
            <a:off x="152400" y="5181600"/>
            <a:ext cx="1600200" cy="0"/>
          </a:xfrm>
          <a:prstGeom prst="line">
            <a:avLst/>
          </a:prstGeom>
          <a:noFill/>
          <a:ln w="9525">
            <a:solidFill>
              <a:srgbClr val="C0C0C0"/>
            </a:solidFill>
            <a:round/>
            <a:headEnd/>
            <a:tailEnd/>
          </a:ln>
          <a:effectLst/>
        </p:spPr>
        <p:txBody>
          <a:bodyPr/>
          <a:lstStyle/>
          <a:p>
            <a:endParaRPr lang="en-US"/>
          </a:p>
        </p:txBody>
      </p:sp>
      <p:sp>
        <p:nvSpPr>
          <p:cNvPr id="2084" name="Text Box 36"/>
          <p:cNvSpPr txBox="1">
            <a:spLocks noChangeArrowheads="1"/>
          </p:cNvSpPr>
          <p:nvPr/>
        </p:nvSpPr>
        <p:spPr bwMode="auto">
          <a:xfrm>
            <a:off x="152400" y="5029200"/>
            <a:ext cx="1600200" cy="228600"/>
          </a:xfrm>
          <a:prstGeom prst="rect">
            <a:avLst/>
          </a:prstGeom>
          <a:solidFill>
            <a:srgbClr val="EAECF2"/>
          </a:solidFill>
          <a:ln w="9525">
            <a:noFill/>
            <a:miter lim="800000"/>
            <a:headEnd/>
            <a:tailEnd/>
          </a:ln>
          <a:effectLst/>
        </p:spPr>
        <p:txBody>
          <a:bodyPr>
            <a:spAutoFit/>
          </a:bodyPr>
          <a:lstStyle/>
          <a:p>
            <a:pPr>
              <a:spcBef>
                <a:spcPct val="50000"/>
              </a:spcBef>
            </a:pPr>
            <a:r>
              <a:rPr lang="en-US" sz="900"/>
              <a:t>Friends</a:t>
            </a:r>
          </a:p>
        </p:txBody>
      </p:sp>
      <p:sp>
        <p:nvSpPr>
          <p:cNvPr id="2090" name="Text Box 42"/>
          <p:cNvSpPr txBox="1">
            <a:spLocks noChangeArrowheads="1"/>
          </p:cNvSpPr>
          <p:nvPr/>
        </p:nvSpPr>
        <p:spPr bwMode="auto">
          <a:xfrm>
            <a:off x="685800" y="5838467"/>
            <a:ext cx="457200" cy="338554"/>
          </a:xfrm>
          <a:prstGeom prst="rect">
            <a:avLst/>
          </a:prstGeom>
          <a:noFill/>
          <a:ln w="9525">
            <a:noFill/>
            <a:miter lim="800000"/>
            <a:headEnd/>
            <a:tailEnd/>
          </a:ln>
          <a:effectLst/>
        </p:spPr>
        <p:txBody>
          <a:bodyPr>
            <a:spAutoFit/>
          </a:bodyPr>
          <a:lstStyle/>
          <a:p>
            <a:pPr>
              <a:spcBef>
                <a:spcPct val="50000"/>
              </a:spcBef>
            </a:pPr>
            <a:r>
              <a:rPr lang="en-US" sz="800" dirty="0" smtClean="0"/>
              <a:t>Alex Bell</a:t>
            </a:r>
            <a:endParaRPr lang="en-US" sz="800" dirty="0"/>
          </a:p>
        </p:txBody>
      </p:sp>
      <p:sp>
        <p:nvSpPr>
          <p:cNvPr id="2093" name="Text Box 45"/>
          <p:cNvSpPr txBox="1">
            <a:spLocks noChangeArrowheads="1"/>
          </p:cNvSpPr>
          <p:nvPr/>
        </p:nvSpPr>
        <p:spPr bwMode="auto">
          <a:xfrm>
            <a:off x="1219200" y="5867400"/>
            <a:ext cx="533400" cy="338554"/>
          </a:xfrm>
          <a:prstGeom prst="rect">
            <a:avLst/>
          </a:prstGeom>
          <a:noFill/>
          <a:ln w="9525">
            <a:noFill/>
            <a:miter lim="800000"/>
            <a:headEnd/>
            <a:tailEnd/>
          </a:ln>
          <a:effectLst/>
        </p:spPr>
        <p:txBody>
          <a:bodyPr>
            <a:spAutoFit/>
          </a:bodyPr>
          <a:lstStyle/>
          <a:p>
            <a:pPr>
              <a:spcBef>
                <a:spcPct val="50000"/>
              </a:spcBef>
            </a:pPr>
            <a:r>
              <a:rPr lang="en-US" sz="800" dirty="0" smtClean="0"/>
              <a:t>Mark Twain</a:t>
            </a:r>
            <a:endParaRPr lang="en-US" sz="800" dirty="0"/>
          </a:p>
        </p:txBody>
      </p:sp>
      <p:sp>
        <p:nvSpPr>
          <p:cNvPr id="2098" name="Text Box 50"/>
          <p:cNvSpPr txBox="1">
            <a:spLocks noChangeArrowheads="1"/>
          </p:cNvSpPr>
          <p:nvPr/>
        </p:nvSpPr>
        <p:spPr bwMode="auto">
          <a:xfrm>
            <a:off x="0" y="6581567"/>
            <a:ext cx="609600" cy="338554"/>
          </a:xfrm>
          <a:prstGeom prst="rect">
            <a:avLst/>
          </a:prstGeom>
          <a:noFill/>
          <a:ln w="9525">
            <a:noFill/>
            <a:miter lim="800000"/>
            <a:headEnd/>
            <a:tailEnd/>
          </a:ln>
          <a:effectLst/>
        </p:spPr>
        <p:txBody>
          <a:bodyPr>
            <a:spAutoFit/>
          </a:bodyPr>
          <a:lstStyle/>
          <a:p>
            <a:pPr algn="r">
              <a:spcBef>
                <a:spcPct val="50000"/>
              </a:spcBef>
            </a:pPr>
            <a:r>
              <a:rPr lang="en-US" sz="800" dirty="0" smtClean="0"/>
              <a:t>Andrew Carnegie</a:t>
            </a:r>
            <a:endParaRPr lang="en-US" sz="800" dirty="0"/>
          </a:p>
        </p:txBody>
      </p:sp>
      <p:sp>
        <p:nvSpPr>
          <p:cNvPr id="2101" name="Text Box 53"/>
          <p:cNvSpPr txBox="1">
            <a:spLocks noChangeArrowheads="1"/>
          </p:cNvSpPr>
          <p:nvPr/>
        </p:nvSpPr>
        <p:spPr bwMode="auto">
          <a:xfrm>
            <a:off x="685800" y="6643688"/>
            <a:ext cx="533400" cy="215444"/>
          </a:xfrm>
          <a:prstGeom prst="rect">
            <a:avLst/>
          </a:prstGeom>
          <a:noFill/>
          <a:ln w="9525">
            <a:noFill/>
            <a:miter lim="800000"/>
            <a:headEnd/>
            <a:tailEnd/>
          </a:ln>
          <a:effectLst/>
        </p:spPr>
        <p:txBody>
          <a:bodyPr>
            <a:spAutoFit/>
          </a:bodyPr>
          <a:lstStyle/>
          <a:p>
            <a:pPr>
              <a:spcBef>
                <a:spcPct val="50000"/>
              </a:spcBef>
            </a:pPr>
            <a:r>
              <a:rPr lang="en-US" sz="800" dirty="0" smtClean="0"/>
              <a:t>John R</a:t>
            </a:r>
            <a:endParaRPr lang="en-US" sz="800" dirty="0"/>
          </a:p>
        </p:txBody>
      </p:sp>
      <p:sp>
        <p:nvSpPr>
          <p:cNvPr id="2102" name="Rectangle 54"/>
          <p:cNvSpPr>
            <a:spLocks noChangeArrowheads="1"/>
          </p:cNvSpPr>
          <p:nvPr/>
        </p:nvSpPr>
        <p:spPr bwMode="auto">
          <a:xfrm>
            <a:off x="2590800" y="2590800"/>
            <a:ext cx="4495800" cy="381000"/>
          </a:xfrm>
          <a:prstGeom prst="rect">
            <a:avLst/>
          </a:prstGeom>
          <a:noFill/>
          <a:ln w="9525">
            <a:noFill/>
            <a:miter lim="800000"/>
            <a:headEnd/>
            <a:tailEnd/>
          </a:ln>
          <a:effectLst/>
        </p:spPr>
        <p:txBody>
          <a:bodyPr/>
          <a:lstStyle/>
          <a:p>
            <a:pPr>
              <a:lnSpc>
                <a:spcPct val="90000"/>
              </a:lnSpc>
              <a:spcBef>
                <a:spcPct val="20000"/>
              </a:spcBef>
            </a:pPr>
            <a:r>
              <a:rPr lang="en-US" sz="1200" dirty="0" smtClean="0"/>
              <a:t>Helen Keller devotes her life to helping others</a:t>
            </a:r>
            <a:endParaRPr lang="en-US" sz="800" dirty="0"/>
          </a:p>
        </p:txBody>
      </p:sp>
      <p:sp>
        <p:nvSpPr>
          <p:cNvPr id="2108" name="Text Box 60"/>
          <p:cNvSpPr txBox="1">
            <a:spLocks noChangeArrowheads="1"/>
          </p:cNvSpPr>
          <p:nvPr/>
        </p:nvSpPr>
        <p:spPr bwMode="auto">
          <a:xfrm>
            <a:off x="2743200" y="5486400"/>
            <a:ext cx="4648200"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2115" name="Rectangle 67"/>
          <p:cNvSpPr>
            <a:spLocks noChangeArrowheads="1"/>
          </p:cNvSpPr>
          <p:nvPr/>
        </p:nvSpPr>
        <p:spPr bwMode="auto">
          <a:xfrm>
            <a:off x="2552700" y="3048000"/>
            <a:ext cx="4495800" cy="533400"/>
          </a:xfrm>
          <a:prstGeom prst="rect">
            <a:avLst/>
          </a:prstGeom>
          <a:noFill/>
          <a:ln w="9525">
            <a:noFill/>
            <a:miter lim="800000"/>
            <a:headEnd/>
            <a:tailEnd/>
          </a:ln>
          <a:effectLst/>
        </p:spPr>
        <p:txBody>
          <a:bodyPr/>
          <a:lstStyle/>
          <a:p>
            <a:pPr>
              <a:lnSpc>
                <a:spcPct val="90000"/>
              </a:lnSpc>
              <a:spcBef>
                <a:spcPct val="20000"/>
              </a:spcBef>
            </a:pPr>
            <a:r>
              <a:rPr lang="en-US" sz="1200" dirty="0" smtClean="0"/>
              <a:t>Annie Sullivan to Helen Keller can’t believe Radcliff dedicated a garden in your name and gav</a:t>
            </a:r>
            <a:r>
              <a:rPr lang="en-US" sz="1200" dirty="0" smtClean="0"/>
              <a:t>e you an Alumnae Achievement Award!</a:t>
            </a:r>
            <a:r>
              <a:rPr lang="en-US" sz="1200" dirty="0" smtClean="0"/>
              <a:t> </a:t>
            </a:r>
            <a:endParaRPr lang="en-US" sz="800" dirty="0"/>
          </a:p>
        </p:txBody>
      </p:sp>
      <p:sp>
        <p:nvSpPr>
          <p:cNvPr id="2118" name="Rectangle 70"/>
          <p:cNvSpPr>
            <a:spLocks noChangeArrowheads="1"/>
          </p:cNvSpPr>
          <p:nvPr/>
        </p:nvSpPr>
        <p:spPr bwMode="auto">
          <a:xfrm>
            <a:off x="2545080" y="3771900"/>
            <a:ext cx="4495800" cy="381000"/>
          </a:xfrm>
          <a:prstGeom prst="rect">
            <a:avLst/>
          </a:prstGeom>
          <a:noFill/>
          <a:ln w="9525">
            <a:noFill/>
            <a:miter lim="800000"/>
            <a:headEnd/>
            <a:tailEnd/>
          </a:ln>
          <a:effectLst/>
        </p:spPr>
        <p:txBody>
          <a:bodyPr/>
          <a:lstStyle/>
          <a:p>
            <a:pPr>
              <a:lnSpc>
                <a:spcPct val="90000"/>
              </a:lnSpc>
              <a:spcBef>
                <a:spcPct val="20000"/>
              </a:spcBef>
            </a:pPr>
            <a:r>
              <a:rPr lang="en-US" sz="1200" dirty="0" smtClean="0"/>
              <a:t>Helen Keller I worked so hard at Radcliff.  I wanted to show them that I can do anything I want no matter what condition.</a:t>
            </a:r>
            <a:endParaRPr lang="en-US" sz="800" dirty="0"/>
          </a:p>
        </p:txBody>
      </p:sp>
      <p:sp>
        <p:nvSpPr>
          <p:cNvPr id="2121" name="Rectangle 73"/>
          <p:cNvSpPr>
            <a:spLocks noChangeArrowheads="1"/>
          </p:cNvSpPr>
          <p:nvPr/>
        </p:nvSpPr>
        <p:spPr bwMode="auto">
          <a:xfrm>
            <a:off x="2590800" y="4381500"/>
            <a:ext cx="4495800" cy="381000"/>
          </a:xfrm>
          <a:prstGeom prst="rect">
            <a:avLst/>
          </a:prstGeom>
          <a:noFill/>
          <a:ln w="9525">
            <a:noFill/>
            <a:miter lim="800000"/>
            <a:headEnd/>
            <a:tailEnd/>
          </a:ln>
          <a:effectLst/>
        </p:spPr>
        <p:txBody>
          <a:bodyPr/>
          <a:lstStyle/>
          <a:p>
            <a:pPr>
              <a:lnSpc>
                <a:spcPct val="90000"/>
              </a:lnSpc>
              <a:spcBef>
                <a:spcPct val="20000"/>
              </a:spcBef>
            </a:pPr>
            <a:r>
              <a:rPr lang="en-US" sz="1200" dirty="0" smtClean="0"/>
              <a:t>Annie Sullivan  I hope that you know how proud I am of you for getting so far and never giving up</a:t>
            </a:r>
            <a:endParaRPr lang="en-US" sz="800" dirty="0"/>
          </a:p>
        </p:txBody>
      </p:sp>
      <p:sp>
        <p:nvSpPr>
          <p:cNvPr id="2123" name="Rectangle 75"/>
          <p:cNvSpPr>
            <a:spLocks noChangeArrowheads="1"/>
          </p:cNvSpPr>
          <p:nvPr/>
        </p:nvSpPr>
        <p:spPr bwMode="auto">
          <a:xfrm>
            <a:off x="2590800" y="4991100"/>
            <a:ext cx="4495800" cy="381000"/>
          </a:xfrm>
          <a:prstGeom prst="rect">
            <a:avLst/>
          </a:prstGeom>
          <a:noFill/>
          <a:ln w="9525">
            <a:noFill/>
            <a:miter lim="800000"/>
            <a:headEnd/>
            <a:tailEnd/>
          </a:ln>
          <a:effectLst/>
        </p:spPr>
        <p:txBody>
          <a:bodyPr/>
          <a:lstStyle/>
          <a:p>
            <a:pPr>
              <a:lnSpc>
                <a:spcPct val="90000"/>
              </a:lnSpc>
              <a:spcBef>
                <a:spcPct val="20000"/>
              </a:spcBef>
            </a:pPr>
            <a:r>
              <a:rPr lang="en-US" sz="1200" dirty="0" smtClean="0"/>
              <a:t>Helen Keller I am very proud of myself and I owe all thanks to you.  I would have given up by now without you</a:t>
            </a:r>
            <a:endParaRPr lang="en-US" sz="800" dirty="0"/>
          </a:p>
        </p:txBody>
      </p:sp>
      <p:pic>
        <p:nvPicPr>
          <p:cNvPr id="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 y="5287047"/>
            <a:ext cx="493491" cy="595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6200" y="5838467"/>
            <a:ext cx="609600" cy="338554"/>
          </a:xfrm>
          <a:prstGeom prst="rect">
            <a:avLst/>
          </a:prstGeom>
          <a:noFill/>
        </p:spPr>
        <p:txBody>
          <a:bodyPr wrap="square" rtlCol="0">
            <a:spAutoFit/>
          </a:bodyPr>
          <a:lstStyle/>
          <a:p>
            <a:r>
              <a:rPr lang="en-US" sz="800" dirty="0" smtClean="0"/>
              <a:t>Anne Sullivan</a:t>
            </a:r>
            <a:endParaRPr lang="en-US" sz="800" dirty="0"/>
          </a:p>
        </p:txBody>
      </p:sp>
      <p:pic>
        <p:nvPicPr>
          <p:cNvPr id="5"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2000" y="5287046"/>
            <a:ext cx="479118" cy="603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341161" y="5295142"/>
            <a:ext cx="502837" cy="595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26669" y="6141719"/>
            <a:ext cx="427199" cy="485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49982" y="6135146"/>
            <a:ext cx="405035" cy="498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0020" y="1002902"/>
            <a:ext cx="1101734" cy="143906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286000" y="2967335"/>
            <a:ext cx="4572000" cy="553998"/>
          </a:xfrm>
          <a:prstGeom prst="rect">
            <a:avLst/>
          </a:prstGeom>
        </p:spPr>
        <p:txBody>
          <a:bodyPr>
            <a:spAutoFit/>
          </a:bodyPr>
          <a:lstStyle/>
          <a:p>
            <a:r>
              <a:rPr lang="en-US" dirty="0"/>
              <a:t> </a:t>
            </a:r>
            <a:endParaRPr lang="en-US" dirty="0" smtClean="0"/>
          </a:p>
          <a:p>
            <a:endParaRPr lang="en-US" sz="1200" dirty="0" smtClean="0"/>
          </a:p>
        </p:txBody>
      </p:sp>
      <p:pic>
        <p:nvPicPr>
          <p:cNvPr id="1026" name="Picture 2"/>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133600" y="2441970"/>
            <a:ext cx="484823" cy="60602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026920" y="3657600"/>
            <a:ext cx="533400" cy="6667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145347" y="4821238"/>
            <a:ext cx="530225" cy="665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15233" t="6823" b="15093"/>
          <a:stretch/>
        </p:blipFill>
        <p:spPr bwMode="auto">
          <a:xfrm>
            <a:off x="2133600" y="3004395"/>
            <a:ext cx="416243" cy="57216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165985" y="4248150"/>
            <a:ext cx="414338" cy="573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Line 2"/>
          <p:cNvSpPr>
            <a:spLocks noChangeShapeType="1"/>
          </p:cNvSpPr>
          <p:nvPr/>
        </p:nvSpPr>
        <p:spPr bwMode="auto">
          <a:xfrm>
            <a:off x="3352800" y="3048000"/>
            <a:ext cx="3124200" cy="0"/>
          </a:xfrm>
          <a:prstGeom prst="line">
            <a:avLst/>
          </a:prstGeom>
          <a:noFill/>
          <a:ln w="9525">
            <a:solidFill>
              <a:srgbClr val="C0C0C0"/>
            </a:solidFill>
            <a:round/>
            <a:headEnd/>
            <a:tailEnd/>
          </a:ln>
          <a:effectLst/>
        </p:spPr>
        <p:txBody>
          <a:bodyPr/>
          <a:lstStyle/>
          <a:p>
            <a:endParaRPr lang="en-US"/>
          </a:p>
        </p:txBody>
      </p:sp>
      <p:sp>
        <p:nvSpPr>
          <p:cNvPr id="7171" name="Text Box 3"/>
          <p:cNvSpPr txBox="1">
            <a:spLocks noChangeArrowheads="1"/>
          </p:cNvSpPr>
          <p:nvPr/>
        </p:nvSpPr>
        <p:spPr bwMode="auto">
          <a:xfrm>
            <a:off x="2133600" y="2895600"/>
            <a:ext cx="1447800" cy="228600"/>
          </a:xfrm>
          <a:prstGeom prst="rect">
            <a:avLst/>
          </a:prstGeom>
          <a:noFill/>
          <a:ln w="9525">
            <a:noFill/>
            <a:miter lim="800000"/>
            <a:headEnd/>
            <a:tailEnd/>
          </a:ln>
          <a:effectLst/>
        </p:spPr>
        <p:txBody>
          <a:bodyPr>
            <a:spAutoFit/>
          </a:bodyPr>
          <a:lstStyle/>
          <a:p>
            <a:pPr>
              <a:spcBef>
                <a:spcPct val="50000"/>
              </a:spcBef>
            </a:pPr>
            <a:r>
              <a:rPr lang="en-US" sz="900" b="1"/>
              <a:t>Personal Information</a:t>
            </a:r>
          </a:p>
        </p:txBody>
      </p:sp>
      <p:sp>
        <p:nvSpPr>
          <p:cNvPr id="7172" name="Rectangle 4"/>
          <p:cNvSpPr>
            <a:spLocks noChangeArrowheads="1"/>
          </p:cNvSpPr>
          <p:nvPr/>
        </p:nvSpPr>
        <p:spPr bwMode="auto">
          <a:xfrm>
            <a:off x="0" y="381000"/>
            <a:ext cx="9144000" cy="990600"/>
          </a:xfrm>
          <a:prstGeom prst="rect">
            <a:avLst/>
          </a:prstGeom>
          <a:solidFill>
            <a:srgbClr val="EAECF2"/>
          </a:solidFill>
          <a:ln w="9525">
            <a:noFill/>
            <a:miter lim="800000"/>
            <a:headEnd/>
            <a:tailEnd/>
          </a:ln>
          <a:effectLst/>
        </p:spPr>
        <p:txBody>
          <a:bodyPr wrap="none" anchor="ctr"/>
          <a:lstStyle/>
          <a:p>
            <a:endParaRPr lang="en-US"/>
          </a:p>
        </p:txBody>
      </p:sp>
      <p:sp>
        <p:nvSpPr>
          <p:cNvPr id="7173" name="Rectangle 5"/>
          <p:cNvSpPr>
            <a:spLocks noGrp="1" noChangeArrowheads="1"/>
          </p:cNvSpPr>
          <p:nvPr>
            <p:ph type="ctrTitle"/>
          </p:nvPr>
        </p:nvSpPr>
        <p:spPr>
          <a:xfrm>
            <a:off x="0" y="0"/>
            <a:ext cx="1295400" cy="381000"/>
          </a:xfrm>
          <a:solidFill>
            <a:srgbClr val="666699"/>
          </a:solidFill>
          <a:ln/>
        </p:spPr>
        <p:txBody>
          <a:bodyPr/>
          <a:lstStyle/>
          <a:p>
            <a:r>
              <a:rPr lang="en-US" sz="1400" b="1" dirty="0">
                <a:solidFill>
                  <a:schemeClr val="bg1"/>
                </a:solidFill>
              </a:rPr>
              <a:t>F</a:t>
            </a:r>
            <a:r>
              <a:rPr lang="en-US" sz="1400" b="1" dirty="0" smtClean="0">
                <a:solidFill>
                  <a:schemeClr val="bg1"/>
                </a:solidFill>
              </a:rPr>
              <a:t>acebook</a:t>
            </a:r>
            <a:endParaRPr lang="en-US" sz="1400" b="1" dirty="0">
              <a:solidFill>
                <a:schemeClr val="bg1"/>
              </a:solidFill>
            </a:endParaRPr>
          </a:p>
        </p:txBody>
      </p:sp>
      <p:sp>
        <p:nvSpPr>
          <p:cNvPr id="7174" name="Rectangle 6"/>
          <p:cNvSpPr>
            <a:spLocks noGrp="1" noChangeArrowheads="1"/>
          </p:cNvSpPr>
          <p:nvPr>
            <p:ph type="subTitle" idx="1"/>
          </p:nvPr>
        </p:nvSpPr>
        <p:spPr>
          <a:xfrm>
            <a:off x="1828800" y="685800"/>
            <a:ext cx="6400800" cy="457200"/>
          </a:xfrm>
        </p:spPr>
        <p:txBody>
          <a:bodyPr/>
          <a:lstStyle/>
          <a:p>
            <a:pPr algn="l">
              <a:lnSpc>
                <a:spcPct val="90000"/>
              </a:lnSpc>
            </a:pPr>
            <a:r>
              <a:rPr lang="en-US" sz="1600" dirty="0" smtClean="0">
                <a:solidFill>
                  <a:schemeClr val="tx2">
                    <a:lumMod val="95000"/>
                    <a:lumOff val="5000"/>
                  </a:schemeClr>
                </a:solidFill>
              </a:rPr>
              <a:t>Helen Keller </a:t>
            </a:r>
            <a:r>
              <a:rPr lang="en-US" sz="1000" dirty="0" smtClean="0">
                <a:solidFill>
                  <a:srgbClr val="3333CC"/>
                </a:solidFill>
              </a:rPr>
              <a:t>is fighting for improvement in the education and life of the physically handicapped</a:t>
            </a:r>
            <a:endParaRPr lang="en-US" sz="1400" dirty="0">
              <a:solidFill>
                <a:srgbClr val="3333CC"/>
              </a:solidFill>
            </a:endParaRPr>
          </a:p>
        </p:txBody>
      </p:sp>
      <p:sp>
        <p:nvSpPr>
          <p:cNvPr id="7176" name="Rectangle 8">
            <a:hlinkClick r:id="rId3" action="ppaction://hlinksldjump"/>
          </p:cNvPr>
          <p:cNvSpPr>
            <a:spLocks noChangeArrowheads="1"/>
          </p:cNvSpPr>
          <p:nvPr/>
        </p:nvSpPr>
        <p:spPr bwMode="auto">
          <a:xfrm>
            <a:off x="1295400" y="0"/>
            <a:ext cx="762000" cy="381000"/>
          </a:xfrm>
          <a:prstGeom prst="rect">
            <a:avLst/>
          </a:prstGeom>
          <a:solidFill>
            <a:srgbClr val="666699"/>
          </a:solidFill>
          <a:ln w="9525">
            <a:noFill/>
            <a:miter lim="800000"/>
            <a:headEnd/>
            <a:tailEnd/>
          </a:ln>
          <a:effectLst/>
        </p:spPr>
        <p:txBody>
          <a:bodyPr anchor="ctr"/>
          <a:lstStyle/>
          <a:p>
            <a:pPr algn="ctr"/>
            <a:r>
              <a:rPr lang="en-US" sz="1200">
                <a:solidFill>
                  <a:schemeClr val="bg1"/>
                </a:solidFill>
              </a:rPr>
              <a:t>Wall</a:t>
            </a:r>
          </a:p>
        </p:txBody>
      </p:sp>
      <p:sp>
        <p:nvSpPr>
          <p:cNvPr id="7177" name="Rectangle 9">
            <a:hlinkClick r:id="rId4" action="ppaction://hlinksldjump"/>
          </p:cNvPr>
          <p:cNvSpPr>
            <a:spLocks noChangeArrowheads="1"/>
          </p:cNvSpPr>
          <p:nvPr/>
        </p:nvSpPr>
        <p:spPr bwMode="auto">
          <a:xfrm>
            <a:off x="2057400" y="0"/>
            <a:ext cx="838200" cy="381000"/>
          </a:xfrm>
          <a:prstGeom prst="rect">
            <a:avLst/>
          </a:prstGeom>
          <a:solidFill>
            <a:srgbClr val="666699"/>
          </a:solidFill>
          <a:ln w="9525">
            <a:noFill/>
            <a:miter lim="800000"/>
            <a:headEnd/>
            <a:tailEnd/>
          </a:ln>
          <a:effectLst/>
        </p:spPr>
        <p:txBody>
          <a:bodyPr anchor="ctr"/>
          <a:lstStyle/>
          <a:p>
            <a:pPr algn="ctr"/>
            <a:r>
              <a:rPr lang="en-US" sz="1200">
                <a:solidFill>
                  <a:schemeClr val="bg1"/>
                </a:solidFill>
              </a:rPr>
              <a:t>Photos</a:t>
            </a:r>
          </a:p>
        </p:txBody>
      </p:sp>
      <p:sp>
        <p:nvSpPr>
          <p:cNvPr id="7178" name="Rectangle 10"/>
          <p:cNvSpPr>
            <a:spLocks noChangeArrowheads="1"/>
          </p:cNvSpPr>
          <p:nvPr/>
        </p:nvSpPr>
        <p:spPr bwMode="auto">
          <a:xfrm>
            <a:off x="2895600" y="0"/>
            <a:ext cx="762000" cy="381000"/>
          </a:xfrm>
          <a:prstGeom prst="rect">
            <a:avLst/>
          </a:prstGeom>
          <a:solidFill>
            <a:srgbClr val="666699"/>
          </a:solidFill>
          <a:ln w="9525">
            <a:noFill/>
            <a:miter lim="800000"/>
            <a:headEnd/>
            <a:tailEnd/>
          </a:ln>
          <a:effectLst/>
        </p:spPr>
        <p:txBody>
          <a:bodyPr anchor="ctr"/>
          <a:lstStyle/>
          <a:p>
            <a:pPr algn="ctr"/>
            <a:r>
              <a:rPr lang="en-US" sz="1200">
                <a:solidFill>
                  <a:schemeClr val="bg1"/>
                </a:solidFill>
              </a:rPr>
              <a:t>Flair</a:t>
            </a:r>
          </a:p>
        </p:txBody>
      </p:sp>
      <p:sp>
        <p:nvSpPr>
          <p:cNvPr id="7179" name="Rectangle 11"/>
          <p:cNvSpPr>
            <a:spLocks noChangeArrowheads="1"/>
          </p:cNvSpPr>
          <p:nvPr/>
        </p:nvSpPr>
        <p:spPr bwMode="auto">
          <a:xfrm>
            <a:off x="3657600" y="0"/>
            <a:ext cx="838200" cy="381000"/>
          </a:xfrm>
          <a:prstGeom prst="rect">
            <a:avLst/>
          </a:prstGeom>
          <a:solidFill>
            <a:srgbClr val="666699"/>
          </a:solidFill>
          <a:ln w="9525">
            <a:noFill/>
            <a:miter lim="800000"/>
            <a:headEnd/>
            <a:tailEnd/>
          </a:ln>
          <a:effectLst/>
        </p:spPr>
        <p:txBody>
          <a:bodyPr anchor="ctr"/>
          <a:lstStyle/>
          <a:p>
            <a:pPr algn="ctr"/>
            <a:r>
              <a:rPr lang="en-US" sz="1200">
                <a:solidFill>
                  <a:schemeClr val="bg1"/>
                </a:solidFill>
              </a:rPr>
              <a:t>Boxes</a:t>
            </a:r>
          </a:p>
        </p:txBody>
      </p:sp>
      <p:sp>
        <p:nvSpPr>
          <p:cNvPr id="7180" name="Rectangle 12"/>
          <p:cNvSpPr>
            <a:spLocks noChangeArrowheads="1"/>
          </p:cNvSpPr>
          <p:nvPr/>
        </p:nvSpPr>
        <p:spPr bwMode="auto">
          <a:xfrm>
            <a:off x="4495800" y="0"/>
            <a:ext cx="1905000" cy="381000"/>
          </a:xfrm>
          <a:prstGeom prst="rect">
            <a:avLst/>
          </a:prstGeom>
          <a:solidFill>
            <a:srgbClr val="666699"/>
          </a:solidFill>
          <a:ln w="9525">
            <a:noFill/>
            <a:miter lim="800000"/>
            <a:headEnd/>
            <a:tailEnd/>
          </a:ln>
          <a:effectLst/>
        </p:spPr>
        <p:txBody>
          <a:bodyPr anchor="ctr"/>
          <a:lstStyle/>
          <a:p>
            <a:pPr algn="ctr"/>
            <a:endParaRPr lang="en-US" sz="1000">
              <a:solidFill>
                <a:schemeClr val="bg1"/>
              </a:solidFill>
            </a:endParaRPr>
          </a:p>
        </p:txBody>
      </p:sp>
      <p:sp>
        <p:nvSpPr>
          <p:cNvPr id="7181" name="Rectangle 13"/>
          <p:cNvSpPr>
            <a:spLocks noChangeArrowheads="1"/>
          </p:cNvSpPr>
          <p:nvPr/>
        </p:nvSpPr>
        <p:spPr bwMode="auto">
          <a:xfrm>
            <a:off x="6400800" y="0"/>
            <a:ext cx="1752600" cy="381000"/>
          </a:xfrm>
          <a:prstGeom prst="rect">
            <a:avLst/>
          </a:prstGeom>
          <a:solidFill>
            <a:srgbClr val="666699"/>
          </a:solidFill>
          <a:ln w="9525">
            <a:noFill/>
            <a:miter lim="800000"/>
            <a:headEnd/>
            <a:tailEnd/>
          </a:ln>
          <a:effectLst/>
        </p:spPr>
        <p:txBody>
          <a:bodyPr anchor="ctr"/>
          <a:lstStyle/>
          <a:p>
            <a:pPr algn="ctr"/>
            <a:r>
              <a:rPr lang="en-US" sz="1200" dirty="0" smtClean="0">
                <a:solidFill>
                  <a:schemeClr val="bg1"/>
                </a:solidFill>
              </a:rPr>
              <a:t>Helen Keller</a:t>
            </a:r>
            <a:endParaRPr lang="en-US" sz="1200" dirty="0">
              <a:solidFill>
                <a:schemeClr val="bg1"/>
              </a:solidFill>
            </a:endParaRPr>
          </a:p>
        </p:txBody>
      </p:sp>
      <p:sp>
        <p:nvSpPr>
          <p:cNvPr id="7182" name="Rectangle 14"/>
          <p:cNvSpPr>
            <a:spLocks noChangeArrowheads="1"/>
          </p:cNvSpPr>
          <p:nvPr/>
        </p:nvSpPr>
        <p:spPr bwMode="auto">
          <a:xfrm>
            <a:off x="8153400" y="0"/>
            <a:ext cx="990600" cy="381000"/>
          </a:xfrm>
          <a:prstGeom prst="rect">
            <a:avLst/>
          </a:prstGeom>
          <a:solidFill>
            <a:srgbClr val="666699"/>
          </a:solidFill>
          <a:ln w="9525">
            <a:noFill/>
            <a:miter lim="800000"/>
            <a:headEnd/>
            <a:tailEnd/>
          </a:ln>
          <a:effectLst/>
        </p:spPr>
        <p:txBody>
          <a:bodyPr anchor="ctr"/>
          <a:lstStyle/>
          <a:p>
            <a:pPr algn="ctr"/>
            <a:r>
              <a:rPr lang="en-US" sz="1200">
                <a:solidFill>
                  <a:schemeClr val="bg1"/>
                </a:solidFill>
              </a:rPr>
              <a:t>Logout</a:t>
            </a:r>
          </a:p>
        </p:txBody>
      </p:sp>
      <p:sp>
        <p:nvSpPr>
          <p:cNvPr id="7183" name="Text Box 15"/>
          <p:cNvSpPr txBox="1">
            <a:spLocks noChangeArrowheads="1"/>
          </p:cNvSpPr>
          <p:nvPr/>
        </p:nvSpPr>
        <p:spPr bwMode="auto">
          <a:xfrm>
            <a:off x="152400" y="2438400"/>
            <a:ext cx="1600200" cy="198438"/>
          </a:xfrm>
          <a:prstGeom prst="rect">
            <a:avLst/>
          </a:prstGeom>
          <a:noFill/>
          <a:ln w="9525">
            <a:noFill/>
            <a:miter lim="800000"/>
            <a:headEnd/>
            <a:tailEnd/>
          </a:ln>
          <a:effectLst/>
        </p:spPr>
        <p:txBody>
          <a:bodyPr>
            <a:spAutoFit/>
          </a:bodyPr>
          <a:lstStyle/>
          <a:p>
            <a:pPr>
              <a:spcBef>
                <a:spcPct val="50000"/>
              </a:spcBef>
            </a:pPr>
            <a:r>
              <a:rPr lang="en-US" sz="700" dirty="0"/>
              <a:t>View photos of </a:t>
            </a:r>
            <a:r>
              <a:rPr lang="en-US" sz="700" dirty="0" smtClean="0"/>
              <a:t>Helen K. </a:t>
            </a:r>
            <a:r>
              <a:rPr lang="en-US" sz="700" dirty="0"/>
              <a:t>(5)</a:t>
            </a:r>
          </a:p>
        </p:txBody>
      </p:sp>
      <p:sp>
        <p:nvSpPr>
          <p:cNvPr id="7184" name="Line 16"/>
          <p:cNvSpPr>
            <a:spLocks noChangeShapeType="1"/>
          </p:cNvSpPr>
          <p:nvPr/>
        </p:nvSpPr>
        <p:spPr bwMode="auto">
          <a:xfrm>
            <a:off x="152400" y="2667000"/>
            <a:ext cx="1600200" cy="0"/>
          </a:xfrm>
          <a:prstGeom prst="line">
            <a:avLst/>
          </a:prstGeom>
          <a:noFill/>
          <a:ln w="9525">
            <a:solidFill>
              <a:srgbClr val="C0C0C0"/>
            </a:solidFill>
            <a:round/>
            <a:headEnd/>
            <a:tailEnd/>
          </a:ln>
          <a:effectLst/>
        </p:spPr>
        <p:txBody>
          <a:bodyPr/>
          <a:lstStyle/>
          <a:p>
            <a:endParaRPr lang="en-US"/>
          </a:p>
        </p:txBody>
      </p:sp>
      <p:sp>
        <p:nvSpPr>
          <p:cNvPr id="7185" name="Text Box 17"/>
          <p:cNvSpPr txBox="1">
            <a:spLocks noChangeArrowheads="1"/>
          </p:cNvSpPr>
          <p:nvPr/>
        </p:nvSpPr>
        <p:spPr bwMode="auto">
          <a:xfrm>
            <a:off x="152400" y="2667000"/>
            <a:ext cx="1600200" cy="198438"/>
          </a:xfrm>
          <a:prstGeom prst="rect">
            <a:avLst/>
          </a:prstGeom>
          <a:noFill/>
          <a:ln w="9525">
            <a:noFill/>
            <a:miter lim="800000"/>
            <a:headEnd/>
            <a:tailEnd/>
          </a:ln>
          <a:effectLst/>
        </p:spPr>
        <p:txBody>
          <a:bodyPr>
            <a:spAutoFit/>
          </a:bodyPr>
          <a:lstStyle/>
          <a:p>
            <a:pPr>
              <a:spcBef>
                <a:spcPct val="50000"/>
              </a:spcBef>
            </a:pPr>
            <a:r>
              <a:rPr lang="en-US" sz="700" dirty="0" smtClean="0"/>
              <a:t>Send Helen K. a </a:t>
            </a:r>
            <a:r>
              <a:rPr lang="en-US" sz="700" dirty="0"/>
              <a:t>message</a:t>
            </a:r>
          </a:p>
        </p:txBody>
      </p:sp>
      <p:sp>
        <p:nvSpPr>
          <p:cNvPr id="7186" name="Text Box 18"/>
          <p:cNvSpPr txBox="1">
            <a:spLocks noChangeArrowheads="1"/>
          </p:cNvSpPr>
          <p:nvPr/>
        </p:nvSpPr>
        <p:spPr bwMode="auto">
          <a:xfrm>
            <a:off x="152400" y="2895600"/>
            <a:ext cx="1600200" cy="198438"/>
          </a:xfrm>
          <a:prstGeom prst="rect">
            <a:avLst/>
          </a:prstGeom>
          <a:noFill/>
          <a:ln w="9525">
            <a:noFill/>
            <a:miter lim="800000"/>
            <a:headEnd/>
            <a:tailEnd/>
          </a:ln>
          <a:effectLst/>
        </p:spPr>
        <p:txBody>
          <a:bodyPr>
            <a:spAutoFit/>
          </a:bodyPr>
          <a:lstStyle/>
          <a:p>
            <a:pPr>
              <a:spcBef>
                <a:spcPct val="50000"/>
              </a:spcBef>
            </a:pPr>
            <a:r>
              <a:rPr lang="en-US" sz="700"/>
              <a:t>Poke message</a:t>
            </a:r>
          </a:p>
        </p:txBody>
      </p:sp>
      <p:sp>
        <p:nvSpPr>
          <p:cNvPr id="7187" name="Line 19"/>
          <p:cNvSpPr>
            <a:spLocks noChangeShapeType="1"/>
          </p:cNvSpPr>
          <p:nvPr/>
        </p:nvSpPr>
        <p:spPr bwMode="auto">
          <a:xfrm>
            <a:off x="152400" y="2895600"/>
            <a:ext cx="1600200" cy="0"/>
          </a:xfrm>
          <a:prstGeom prst="line">
            <a:avLst/>
          </a:prstGeom>
          <a:noFill/>
          <a:ln w="9525">
            <a:solidFill>
              <a:srgbClr val="C0C0C0"/>
            </a:solidFill>
            <a:round/>
            <a:headEnd/>
            <a:tailEnd/>
          </a:ln>
          <a:effectLst/>
        </p:spPr>
        <p:txBody>
          <a:bodyPr/>
          <a:lstStyle/>
          <a:p>
            <a:endParaRPr lang="en-US"/>
          </a:p>
        </p:txBody>
      </p:sp>
      <p:sp>
        <p:nvSpPr>
          <p:cNvPr id="7188" name="Line 20"/>
          <p:cNvSpPr>
            <a:spLocks noChangeShapeType="1"/>
          </p:cNvSpPr>
          <p:nvPr/>
        </p:nvSpPr>
        <p:spPr bwMode="auto">
          <a:xfrm>
            <a:off x="152400" y="3124200"/>
            <a:ext cx="1600200" cy="0"/>
          </a:xfrm>
          <a:prstGeom prst="line">
            <a:avLst/>
          </a:prstGeom>
          <a:noFill/>
          <a:ln w="9525">
            <a:solidFill>
              <a:srgbClr val="C0C0C0"/>
            </a:solidFill>
            <a:round/>
            <a:headEnd/>
            <a:tailEnd/>
          </a:ln>
          <a:effectLst/>
        </p:spPr>
        <p:txBody>
          <a:bodyPr/>
          <a:lstStyle/>
          <a:p>
            <a:endParaRPr lang="en-US"/>
          </a:p>
        </p:txBody>
      </p:sp>
      <p:sp>
        <p:nvSpPr>
          <p:cNvPr id="7189" name="Text Box 21">
            <a:hlinkClick r:id="rId3" action="ppaction://hlinksldjump"/>
          </p:cNvPr>
          <p:cNvSpPr txBox="1">
            <a:spLocks noChangeArrowheads="1"/>
          </p:cNvSpPr>
          <p:nvPr/>
        </p:nvSpPr>
        <p:spPr bwMode="auto">
          <a:xfrm>
            <a:off x="2057400" y="1143000"/>
            <a:ext cx="838200" cy="244475"/>
          </a:xfrm>
          <a:prstGeom prst="rect">
            <a:avLst/>
          </a:prstGeom>
          <a:solidFill>
            <a:srgbClr val="D9DCE7"/>
          </a:solidFill>
          <a:ln w="9525">
            <a:noFill/>
            <a:miter lim="800000"/>
            <a:headEnd/>
            <a:tailEnd/>
          </a:ln>
          <a:effectLst/>
        </p:spPr>
        <p:txBody>
          <a:bodyPr>
            <a:spAutoFit/>
          </a:bodyPr>
          <a:lstStyle/>
          <a:p>
            <a:pPr algn="ctr">
              <a:spcBef>
                <a:spcPct val="50000"/>
              </a:spcBef>
            </a:pPr>
            <a:r>
              <a:rPr lang="en-US" sz="1000">
                <a:solidFill>
                  <a:schemeClr val="accent2"/>
                </a:solidFill>
              </a:rPr>
              <a:t>Wall</a:t>
            </a:r>
          </a:p>
        </p:txBody>
      </p:sp>
      <p:sp>
        <p:nvSpPr>
          <p:cNvPr id="7190" name="Text Box 22"/>
          <p:cNvSpPr txBox="1">
            <a:spLocks noChangeArrowheads="1"/>
          </p:cNvSpPr>
          <p:nvPr/>
        </p:nvSpPr>
        <p:spPr bwMode="auto">
          <a:xfrm>
            <a:off x="2895600" y="1143000"/>
            <a:ext cx="762000" cy="254000"/>
          </a:xfrm>
          <a:prstGeom prst="rect">
            <a:avLst/>
          </a:prstGeom>
          <a:solidFill>
            <a:schemeClr val="bg1"/>
          </a:solidFill>
          <a:ln w="9525">
            <a:solidFill>
              <a:schemeClr val="bg1"/>
            </a:solidFill>
            <a:miter lim="800000"/>
            <a:headEnd/>
            <a:tailEnd/>
          </a:ln>
          <a:effectLst/>
        </p:spPr>
        <p:txBody>
          <a:bodyPr>
            <a:spAutoFit/>
          </a:bodyPr>
          <a:lstStyle/>
          <a:p>
            <a:pPr algn="ctr">
              <a:spcBef>
                <a:spcPct val="50000"/>
              </a:spcBef>
            </a:pPr>
            <a:r>
              <a:rPr lang="en-US" sz="1000">
                <a:solidFill>
                  <a:srgbClr val="3333CC"/>
                </a:solidFill>
              </a:rPr>
              <a:t>Info</a:t>
            </a:r>
          </a:p>
        </p:txBody>
      </p:sp>
      <p:sp>
        <p:nvSpPr>
          <p:cNvPr id="7191" name="Text Box 23">
            <a:hlinkClick r:id="rId4" action="ppaction://hlinksldjump"/>
          </p:cNvPr>
          <p:cNvSpPr txBox="1">
            <a:spLocks noChangeArrowheads="1"/>
          </p:cNvSpPr>
          <p:nvPr/>
        </p:nvSpPr>
        <p:spPr bwMode="auto">
          <a:xfrm>
            <a:off x="3657600" y="1143000"/>
            <a:ext cx="762000" cy="254000"/>
          </a:xfrm>
          <a:prstGeom prst="rect">
            <a:avLst/>
          </a:prstGeom>
          <a:solidFill>
            <a:srgbClr val="D9DCE7"/>
          </a:solidFill>
          <a:ln w="9525">
            <a:solidFill>
              <a:schemeClr val="bg1"/>
            </a:solidFill>
            <a:miter lim="800000"/>
            <a:headEnd/>
            <a:tailEnd/>
          </a:ln>
          <a:effectLst/>
        </p:spPr>
        <p:txBody>
          <a:bodyPr>
            <a:spAutoFit/>
          </a:bodyPr>
          <a:lstStyle/>
          <a:p>
            <a:pPr algn="ctr">
              <a:spcBef>
                <a:spcPct val="50000"/>
              </a:spcBef>
            </a:pPr>
            <a:r>
              <a:rPr lang="en-US" sz="1000">
                <a:solidFill>
                  <a:srgbClr val="3333CC"/>
                </a:solidFill>
              </a:rPr>
              <a:t>Photos</a:t>
            </a:r>
          </a:p>
        </p:txBody>
      </p:sp>
      <p:sp>
        <p:nvSpPr>
          <p:cNvPr id="7192" name="Text Box 24"/>
          <p:cNvSpPr txBox="1">
            <a:spLocks noChangeArrowheads="1"/>
          </p:cNvSpPr>
          <p:nvPr/>
        </p:nvSpPr>
        <p:spPr bwMode="auto">
          <a:xfrm>
            <a:off x="4419600" y="1143000"/>
            <a:ext cx="762000" cy="254000"/>
          </a:xfrm>
          <a:prstGeom prst="rect">
            <a:avLst/>
          </a:prstGeom>
          <a:solidFill>
            <a:srgbClr val="D9DCE7"/>
          </a:solidFill>
          <a:ln w="9525">
            <a:solidFill>
              <a:schemeClr val="bg1"/>
            </a:solidFill>
            <a:miter lim="800000"/>
            <a:headEnd/>
            <a:tailEnd/>
          </a:ln>
          <a:effectLst/>
        </p:spPr>
        <p:txBody>
          <a:bodyPr>
            <a:spAutoFit/>
          </a:bodyPr>
          <a:lstStyle/>
          <a:p>
            <a:pPr algn="ctr">
              <a:spcBef>
                <a:spcPct val="50000"/>
              </a:spcBef>
            </a:pPr>
            <a:r>
              <a:rPr lang="en-US" sz="1000">
                <a:solidFill>
                  <a:srgbClr val="3333CC"/>
                </a:solidFill>
              </a:rPr>
              <a:t>Boxes</a:t>
            </a:r>
          </a:p>
        </p:txBody>
      </p:sp>
      <p:sp>
        <p:nvSpPr>
          <p:cNvPr id="7193" name="Text Box 25"/>
          <p:cNvSpPr txBox="1">
            <a:spLocks noChangeArrowheads="1"/>
          </p:cNvSpPr>
          <p:nvPr/>
        </p:nvSpPr>
        <p:spPr bwMode="auto">
          <a:xfrm>
            <a:off x="2133600" y="1600200"/>
            <a:ext cx="1676400" cy="304800"/>
          </a:xfrm>
          <a:prstGeom prst="rect">
            <a:avLst/>
          </a:prstGeom>
          <a:noFill/>
          <a:ln w="9525">
            <a:noFill/>
            <a:miter lim="800000"/>
            <a:headEnd/>
            <a:tailEnd/>
          </a:ln>
          <a:effectLst/>
        </p:spPr>
        <p:txBody>
          <a:bodyPr>
            <a:spAutoFit/>
          </a:bodyPr>
          <a:lstStyle/>
          <a:p>
            <a:pPr>
              <a:spcBef>
                <a:spcPct val="50000"/>
              </a:spcBef>
            </a:pPr>
            <a:endParaRPr lang="en-US" sz="1400"/>
          </a:p>
        </p:txBody>
      </p:sp>
      <p:sp>
        <p:nvSpPr>
          <p:cNvPr id="7194" name="Text Box 26"/>
          <p:cNvSpPr txBox="1">
            <a:spLocks noChangeArrowheads="1"/>
          </p:cNvSpPr>
          <p:nvPr/>
        </p:nvSpPr>
        <p:spPr bwMode="auto">
          <a:xfrm>
            <a:off x="2133600" y="1905000"/>
            <a:ext cx="4953000" cy="274638"/>
          </a:xfrm>
          <a:prstGeom prst="rect">
            <a:avLst/>
          </a:prstGeom>
          <a:solidFill>
            <a:schemeClr val="bg1"/>
          </a:solidFill>
          <a:ln w="9525">
            <a:noFill/>
            <a:miter lim="800000"/>
            <a:headEnd/>
            <a:tailEnd/>
          </a:ln>
          <a:effectLst/>
        </p:spPr>
        <p:txBody>
          <a:bodyPr>
            <a:spAutoFit/>
          </a:bodyPr>
          <a:lstStyle/>
          <a:p>
            <a:pPr>
              <a:spcBef>
                <a:spcPct val="50000"/>
              </a:spcBef>
            </a:pPr>
            <a:endParaRPr lang="en-US" sz="1200"/>
          </a:p>
        </p:txBody>
      </p:sp>
      <p:sp>
        <p:nvSpPr>
          <p:cNvPr id="7195" name="Text Box 27"/>
          <p:cNvSpPr txBox="1">
            <a:spLocks noChangeArrowheads="1"/>
          </p:cNvSpPr>
          <p:nvPr/>
        </p:nvSpPr>
        <p:spPr bwMode="auto">
          <a:xfrm>
            <a:off x="2133600" y="1600200"/>
            <a:ext cx="1219200" cy="228600"/>
          </a:xfrm>
          <a:prstGeom prst="rect">
            <a:avLst/>
          </a:prstGeom>
          <a:noFill/>
          <a:ln w="9525">
            <a:noFill/>
            <a:miter lim="800000"/>
            <a:headEnd/>
            <a:tailEnd/>
          </a:ln>
          <a:effectLst/>
        </p:spPr>
        <p:txBody>
          <a:bodyPr>
            <a:spAutoFit/>
          </a:bodyPr>
          <a:lstStyle/>
          <a:p>
            <a:pPr>
              <a:spcBef>
                <a:spcPct val="50000"/>
              </a:spcBef>
            </a:pPr>
            <a:r>
              <a:rPr lang="en-US" sz="900" b="1"/>
              <a:t>Basic Information</a:t>
            </a:r>
          </a:p>
        </p:txBody>
      </p:sp>
      <p:sp>
        <p:nvSpPr>
          <p:cNvPr id="7196" name="Text Box 28"/>
          <p:cNvSpPr txBox="1">
            <a:spLocks noChangeArrowheads="1"/>
          </p:cNvSpPr>
          <p:nvPr/>
        </p:nvSpPr>
        <p:spPr bwMode="auto">
          <a:xfrm>
            <a:off x="152400" y="3276600"/>
            <a:ext cx="1600200" cy="228600"/>
          </a:xfrm>
          <a:prstGeom prst="rect">
            <a:avLst/>
          </a:prstGeom>
          <a:solidFill>
            <a:srgbClr val="EAECF2"/>
          </a:solidFill>
          <a:ln w="9525">
            <a:noFill/>
            <a:miter lim="800000"/>
            <a:headEnd/>
            <a:tailEnd/>
          </a:ln>
          <a:effectLst/>
        </p:spPr>
        <p:txBody>
          <a:bodyPr>
            <a:spAutoFit/>
          </a:bodyPr>
          <a:lstStyle/>
          <a:p>
            <a:pPr>
              <a:spcBef>
                <a:spcPct val="50000"/>
              </a:spcBef>
            </a:pPr>
            <a:r>
              <a:rPr lang="en-US" sz="900"/>
              <a:t>Information</a:t>
            </a:r>
          </a:p>
        </p:txBody>
      </p:sp>
      <p:sp>
        <p:nvSpPr>
          <p:cNvPr id="7197" name="Line 29"/>
          <p:cNvSpPr>
            <a:spLocks noChangeShapeType="1"/>
          </p:cNvSpPr>
          <p:nvPr/>
        </p:nvSpPr>
        <p:spPr bwMode="auto">
          <a:xfrm>
            <a:off x="152400" y="3276600"/>
            <a:ext cx="1600200" cy="0"/>
          </a:xfrm>
          <a:prstGeom prst="line">
            <a:avLst/>
          </a:prstGeom>
          <a:noFill/>
          <a:ln w="9525">
            <a:solidFill>
              <a:srgbClr val="C0C0C0"/>
            </a:solidFill>
            <a:round/>
            <a:headEnd/>
            <a:tailEnd/>
          </a:ln>
          <a:effectLst/>
        </p:spPr>
        <p:txBody>
          <a:bodyPr/>
          <a:lstStyle/>
          <a:p>
            <a:endParaRPr lang="en-US"/>
          </a:p>
        </p:txBody>
      </p:sp>
      <p:sp>
        <p:nvSpPr>
          <p:cNvPr id="7198" name="Text Box 30"/>
          <p:cNvSpPr txBox="1">
            <a:spLocks noChangeArrowheads="1"/>
          </p:cNvSpPr>
          <p:nvPr/>
        </p:nvSpPr>
        <p:spPr bwMode="auto">
          <a:xfrm>
            <a:off x="152400" y="3535680"/>
            <a:ext cx="1600200" cy="1138773"/>
          </a:xfrm>
          <a:prstGeom prst="rect">
            <a:avLst/>
          </a:prstGeom>
          <a:noFill/>
          <a:ln w="9525">
            <a:noFill/>
            <a:miter lim="800000"/>
            <a:headEnd/>
            <a:tailEnd/>
          </a:ln>
          <a:effectLst/>
        </p:spPr>
        <p:txBody>
          <a:bodyPr>
            <a:spAutoFit/>
          </a:bodyPr>
          <a:lstStyle/>
          <a:p>
            <a:pPr>
              <a:lnSpc>
                <a:spcPct val="50000"/>
              </a:lnSpc>
              <a:spcBef>
                <a:spcPct val="50000"/>
              </a:spcBef>
            </a:pPr>
            <a:r>
              <a:rPr lang="en-US" sz="800" dirty="0">
                <a:solidFill>
                  <a:srgbClr val="959EBD"/>
                </a:solidFill>
              </a:rPr>
              <a:t>Networks</a:t>
            </a:r>
            <a:r>
              <a:rPr lang="en-US" sz="800" dirty="0" smtClean="0">
                <a:solidFill>
                  <a:srgbClr val="D9DCE7"/>
                </a:solidFill>
              </a:rPr>
              <a:t>:: </a:t>
            </a:r>
            <a:r>
              <a:rPr lang="en-US" sz="800" dirty="0" smtClean="0">
                <a:solidFill>
                  <a:srgbClr val="3333CC"/>
                </a:solidFill>
              </a:rPr>
              <a:t>Tuscumbia, </a:t>
            </a:r>
          </a:p>
          <a:p>
            <a:pPr>
              <a:lnSpc>
                <a:spcPct val="50000"/>
              </a:lnSpc>
              <a:spcBef>
                <a:spcPct val="50000"/>
              </a:spcBef>
            </a:pPr>
            <a:r>
              <a:rPr lang="en-US" sz="800" dirty="0" smtClean="0">
                <a:solidFill>
                  <a:srgbClr val="3333CC"/>
                </a:solidFill>
              </a:rPr>
              <a:t>Alabama</a:t>
            </a:r>
            <a:endParaRPr lang="en-US" sz="800" dirty="0">
              <a:solidFill>
                <a:srgbClr val="D9DCE7"/>
              </a:solidFill>
            </a:endParaRPr>
          </a:p>
          <a:p>
            <a:pPr>
              <a:lnSpc>
                <a:spcPct val="50000"/>
              </a:lnSpc>
              <a:spcBef>
                <a:spcPct val="50000"/>
              </a:spcBef>
            </a:pPr>
            <a:endParaRPr lang="en-US" sz="800" dirty="0" smtClean="0">
              <a:solidFill>
                <a:srgbClr val="959EBD"/>
              </a:solidFill>
            </a:endParaRPr>
          </a:p>
          <a:p>
            <a:pPr>
              <a:lnSpc>
                <a:spcPct val="50000"/>
              </a:lnSpc>
              <a:spcBef>
                <a:spcPct val="50000"/>
              </a:spcBef>
            </a:pPr>
            <a:r>
              <a:rPr lang="en-US" sz="800" dirty="0" smtClean="0">
                <a:solidFill>
                  <a:srgbClr val="959EBD"/>
                </a:solidFill>
              </a:rPr>
              <a:t>Birthday: </a:t>
            </a:r>
            <a:r>
              <a:rPr lang="en-US" sz="800" dirty="0" smtClean="0">
                <a:solidFill>
                  <a:srgbClr val="3333CC"/>
                </a:solidFill>
              </a:rPr>
              <a:t>June 27, 1880</a:t>
            </a:r>
            <a:endParaRPr lang="en-US" sz="800" dirty="0">
              <a:solidFill>
                <a:srgbClr val="959EBD"/>
              </a:solidFill>
            </a:endParaRPr>
          </a:p>
          <a:p>
            <a:pPr>
              <a:lnSpc>
                <a:spcPct val="50000"/>
              </a:lnSpc>
              <a:spcBef>
                <a:spcPct val="50000"/>
              </a:spcBef>
            </a:pPr>
            <a:endParaRPr lang="en-US" sz="800" dirty="0" smtClean="0">
              <a:solidFill>
                <a:srgbClr val="959EBD"/>
              </a:solidFill>
            </a:endParaRPr>
          </a:p>
          <a:p>
            <a:pPr>
              <a:lnSpc>
                <a:spcPct val="50000"/>
              </a:lnSpc>
              <a:spcBef>
                <a:spcPct val="50000"/>
              </a:spcBef>
            </a:pPr>
            <a:r>
              <a:rPr lang="en-US" sz="800" dirty="0" smtClean="0">
                <a:solidFill>
                  <a:srgbClr val="959EBD"/>
                </a:solidFill>
              </a:rPr>
              <a:t>Religion</a:t>
            </a:r>
            <a:r>
              <a:rPr lang="en-US" sz="800" dirty="0" smtClean="0">
                <a:solidFill>
                  <a:srgbClr val="3333FF"/>
                </a:solidFill>
              </a:rPr>
              <a:t>: Christian</a:t>
            </a:r>
            <a:endParaRPr lang="en-US" sz="800" dirty="0">
              <a:solidFill>
                <a:srgbClr val="3333FF"/>
              </a:solidFill>
            </a:endParaRPr>
          </a:p>
          <a:p>
            <a:pPr>
              <a:lnSpc>
                <a:spcPct val="50000"/>
              </a:lnSpc>
              <a:spcBef>
                <a:spcPct val="50000"/>
              </a:spcBef>
            </a:pPr>
            <a:endParaRPr lang="en-US" sz="800" dirty="0" smtClean="0">
              <a:solidFill>
                <a:srgbClr val="959EBD"/>
              </a:solidFill>
            </a:endParaRPr>
          </a:p>
          <a:p>
            <a:pPr>
              <a:lnSpc>
                <a:spcPct val="50000"/>
              </a:lnSpc>
              <a:spcBef>
                <a:spcPct val="50000"/>
              </a:spcBef>
            </a:pPr>
            <a:r>
              <a:rPr lang="en-US" sz="800" dirty="0" smtClean="0">
                <a:solidFill>
                  <a:srgbClr val="959EBD"/>
                </a:solidFill>
              </a:rPr>
              <a:t>Hometown: </a:t>
            </a:r>
            <a:r>
              <a:rPr lang="en-US" sz="800" dirty="0" smtClean="0">
                <a:solidFill>
                  <a:srgbClr val="3333CC"/>
                </a:solidFill>
              </a:rPr>
              <a:t>Tuscumbia, </a:t>
            </a:r>
          </a:p>
          <a:p>
            <a:pPr>
              <a:lnSpc>
                <a:spcPct val="50000"/>
              </a:lnSpc>
              <a:spcBef>
                <a:spcPct val="50000"/>
              </a:spcBef>
            </a:pPr>
            <a:r>
              <a:rPr lang="en-US" sz="800" dirty="0" smtClean="0">
                <a:solidFill>
                  <a:srgbClr val="3333CC"/>
                </a:solidFill>
              </a:rPr>
              <a:t>Alabama</a:t>
            </a:r>
            <a:endParaRPr lang="en-US" sz="800" dirty="0">
              <a:solidFill>
                <a:srgbClr val="959EBD"/>
              </a:solidFill>
            </a:endParaRPr>
          </a:p>
        </p:txBody>
      </p:sp>
      <p:sp>
        <p:nvSpPr>
          <p:cNvPr id="7199" name="Line 31"/>
          <p:cNvSpPr>
            <a:spLocks noChangeShapeType="1"/>
          </p:cNvSpPr>
          <p:nvPr/>
        </p:nvSpPr>
        <p:spPr bwMode="auto">
          <a:xfrm>
            <a:off x="152400" y="4876800"/>
            <a:ext cx="1600200" cy="0"/>
          </a:xfrm>
          <a:prstGeom prst="line">
            <a:avLst/>
          </a:prstGeom>
          <a:noFill/>
          <a:ln w="9525">
            <a:solidFill>
              <a:srgbClr val="C0C0C0"/>
            </a:solidFill>
            <a:round/>
            <a:headEnd/>
            <a:tailEnd/>
          </a:ln>
          <a:effectLst/>
        </p:spPr>
        <p:txBody>
          <a:bodyPr/>
          <a:lstStyle/>
          <a:p>
            <a:endParaRPr lang="en-US"/>
          </a:p>
        </p:txBody>
      </p:sp>
      <p:sp>
        <p:nvSpPr>
          <p:cNvPr id="7200" name="Text Box 32"/>
          <p:cNvSpPr txBox="1">
            <a:spLocks noChangeArrowheads="1"/>
          </p:cNvSpPr>
          <p:nvPr/>
        </p:nvSpPr>
        <p:spPr bwMode="auto">
          <a:xfrm>
            <a:off x="152400" y="4876800"/>
            <a:ext cx="1600200" cy="253916"/>
          </a:xfrm>
          <a:prstGeom prst="rect">
            <a:avLst/>
          </a:prstGeom>
          <a:solidFill>
            <a:srgbClr val="EAECF2"/>
          </a:solidFill>
          <a:ln w="9525">
            <a:noFill/>
            <a:miter lim="800000"/>
            <a:headEnd/>
            <a:tailEnd/>
          </a:ln>
          <a:effectLst/>
        </p:spPr>
        <p:txBody>
          <a:bodyPr>
            <a:spAutoFit/>
          </a:bodyPr>
          <a:lstStyle/>
          <a:p>
            <a:pPr>
              <a:spcBef>
                <a:spcPct val="50000"/>
              </a:spcBef>
            </a:pPr>
            <a:r>
              <a:rPr lang="en-US" sz="1050" dirty="0"/>
              <a:t>Photos</a:t>
            </a:r>
          </a:p>
        </p:txBody>
      </p:sp>
      <p:sp>
        <p:nvSpPr>
          <p:cNvPr id="7201" name="Line 33"/>
          <p:cNvSpPr>
            <a:spLocks noChangeShapeType="1"/>
          </p:cNvSpPr>
          <p:nvPr/>
        </p:nvSpPr>
        <p:spPr bwMode="auto">
          <a:xfrm>
            <a:off x="3200400" y="1752600"/>
            <a:ext cx="3200400" cy="0"/>
          </a:xfrm>
          <a:prstGeom prst="line">
            <a:avLst/>
          </a:prstGeom>
          <a:noFill/>
          <a:ln w="9525">
            <a:solidFill>
              <a:srgbClr val="C0C0C0"/>
            </a:solidFill>
            <a:round/>
            <a:headEnd/>
            <a:tailEnd/>
          </a:ln>
          <a:effectLst/>
        </p:spPr>
        <p:txBody>
          <a:bodyPr/>
          <a:lstStyle/>
          <a:p>
            <a:endParaRPr lang="en-US"/>
          </a:p>
        </p:txBody>
      </p:sp>
      <p:sp>
        <p:nvSpPr>
          <p:cNvPr id="7202" name="Text Box 34"/>
          <p:cNvSpPr txBox="1">
            <a:spLocks noChangeArrowheads="1"/>
          </p:cNvSpPr>
          <p:nvPr/>
        </p:nvSpPr>
        <p:spPr bwMode="auto">
          <a:xfrm>
            <a:off x="2133600" y="1905000"/>
            <a:ext cx="3124200" cy="769441"/>
          </a:xfrm>
          <a:prstGeom prst="rect">
            <a:avLst/>
          </a:prstGeom>
          <a:noFill/>
          <a:ln w="9525">
            <a:noFill/>
            <a:miter lim="800000"/>
            <a:headEnd/>
            <a:tailEnd/>
          </a:ln>
          <a:effectLst/>
        </p:spPr>
        <p:txBody>
          <a:bodyPr>
            <a:spAutoFit/>
          </a:bodyPr>
          <a:lstStyle/>
          <a:p>
            <a:pPr>
              <a:lnSpc>
                <a:spcPct val="50000"/>
              </a:lnSpc>
              <a:spcBef>
                <a:spcPct val="50000"/>
              </a:spcBef>
            </a:pPr>
            <a:r>
              <a:rPr lang="en-US" sz="800" dirty="0">
                <a:solidFill>
                  <a:srgbClr val="959EBD"/>
                </a:solidFill>
              </a:rPr>
              <a:t>Networks:</a:t>
            </a:r>
            <a:r>
              <a:rPr lang="en-US" sz="800" dirty="0"/>
              <a:t>         	</a:t>
            </a:r>
            <a:r>
              <a:rPr lang="en-US" sz="800" dirty="0" smtClean="0"/>
              <a:t>         Tuscumbia, Alabama</a:t>
            </a:r>
            <a:endParaRPr lang="en-US" sz="800" dirty="0"/>
          </a:p>
          <a:p>
            <a:pPr>
              <a:lnSpc>
                <a:spcPct val="50000"/>
              </a:lnSpc>
              <a:spcBef>
                <a:spcPct val="50000"/>
              </a:spcBef>
            </a:pPr>
            <a:r>
              <a:rPr lang="en-US" sz="800" dirty="0">
                <a:solidFill>
                  <a:srgbClr val="959EBD"/>
                </a:solidFill>
              </a:rPr>
              <a:t>Sex:</a:t>
            </a:r>
            <a:r>
              <a:rPr lang="en-US" sz="800" dirty="0"/>
              <a:t>                  	</a:t>
            </a:r>
            <a:r>
              <a:rPr lang="en-US" sz="800" dirty="0" smtClean="0"/>
              <a:t>          Female</a:t>
            </a:r>
            <a:endParaRPr lang="en-US" sz="800" dirty="0"/>
          </a:p>
          <a:p>
            <a:pPr>
              <a:lnSpc>
                <a:spcPct val="50000"/>
              </a:lnSpc>
              <a:spcBef>
                <a:spcPct val="50000"/>
              </a:spcBef>
            </a:pPr>
            <a:r>
              <a:rPr lang="en-US" sz="800" dirty="0">
                <a:solidFill>
                  <a:srgbClr val="959EBD"/>
                </a:solidFill>
              </a:rPr>
              <a:t>Birthday:</a:t>
            </a:r>
            <a:r>
              <a:rPr lang="en-US" sz="800" dirty="0"/>
              <a:t>           	          </a:t>
            </a:r>
            <a:r>
              <a:rPr lang="en-US" sz="800" dirty="0" smtClean="0"/>
              <a:t>June 27, 1880</a:t>
            </a:r>
            <a:endParaRPr lang="en-US" sz="800" dirty="0"/>
          </a:p>
          <a:p>
            <a:pPr>
              <a:lnSpc>
                <a:spcPct val="50000"/>
              </a:lnSpc>
              <a:spcBef>
                <a:spcPct val="50000"/>
              </a:spcBef>
            </a:pPr>
            <a:r>
              <a:rPr lang="en-US" sz="800" dirty="0">
                <a:solidFill>
                  <a:srgbClr val="959EBD"/>
                </a:solidFill>
              </a:rPr>
              <a:t>Hometown:</a:t>
            </a:r>
            <a:r>
              <a:rPr lang="en-US" sz="800" dirty="0"/>
              <a:t>       	 </a:t>
            </a:r>
            <a:r>
              <a:rPr lang="en-US" sz="800" dirty="0" smtClean="0"/>
              <a:t>          Tuscumbia, Alabama</a:t>
            </a:r>
            <a:endParaRPr lang="en-US" sz="800" dirty="0"/>
          </a:p>
          <a:p>
            <a:pPr>
              <a:lnSpc>
                <a:spcPct val="50000"/>
              </a:lnSpc>
              <a:spcBef>
                <a:spcPct val="50000"/>
              </a:spcBef>
            </a:pPr>
            <a:r>
              <a:rPr lang="en-US" sz="800" dirty="0">
                <a:solidFill>
                  <a:srgbClr val="959EBD"/>
                </a:solidFill>
              </a:rPr>
              <a:t>Relationship Status</a:t>
            </a:r>
            <a:r>
              <a:rPr lang="en-US" sz="800" dirty="0" smtClean="0">
                <a:solidFill>
                  <a:srgbClr val="959EBD"/>
                </a:solidFill>
              </a:rPr>
              <a:t>: </a:t>
            </a:r>
            <a:r>
              <a:rPr lang="en-US" sz="800" dirty="0" smtClean="0">
                <a:solidFill>
                  <a:srgbClr val="959EBD"/>
                </a:solidFill>
              </a:rPr>
              <a:t>         </a:t>
            </a:r>
            <a:r>
              <a:rPr lang="en-US" sz="800" dirty="0" smtClean="0"/>
              <a:t>Not in a relationshi</a:t>
            </a:r>
            <a:r>
              <a:rPr lang="en-US" sz="800" dirty="0"/>
              <a:t>p</a:t>
            </a:r>
            <a:r>
              <a:rPr lang="en-US" sz="800" dirty="0" smtClean="0">
                <a:solidFill>
                  <a:srgbClr val="959EBD"/>
                </a:solidFill>
              </a:rPr>
              <a:t>              </a:t>
            </a:r>
            <a:r>
              <a:rPr lang="en-US" sz="800" dirty="0"/>
              <a:t>	          </a:t>
            </a:r>
            <a:endParaRPr lang="en-US" sz="800" dirty="0" smtClean="0"/>
          </a:p>
          <a:p>
            <a:pPr>
              <a:lnSpc>
                <a:spcPct val="50000"/>
              </a:lnSpc>
              <a:spcBef>
                <a:spcPct val="50000"/>
              </a:spcBef>
            </a:pPr>
            <a:r>
              <a:rPr lang="en-US" sz="800" dirty="0" smtClean="0">
                <a:solidFill>
                  <a:srgbClr val="959EBD"/>
                </a:solidFill>
              </a:rPr>
              <a:t>Religious Views                     </a:t>
            </a:r>
            <a:r>
              <a:rPr lang="en-US" sz="800" dirty="0" smtClean="0"/>
              <a:t>Christian</a:t>
            </a:r>
            <a:endParaRPr lang="en-US" sz="800" dirty="0"/>
          </a:p>
        </p:txBody>
      </p:sp>
      <p:sp>
        <p:nvSpPr>
          <p:cNvPr id="7203" name="Text Box 35"/>
          <p:cNvSpPr txBox="1">
            <a:spLocks noChangeArrowheads="1"/>
          </p:cNvSpPr>
          <p:nvPr/>
        </p:nvSpPr>
        <p:spPr bwMode="auto">
          <a:xfrm>
            <a:off x="2133600" y="3200400"/>
            <a:ext cx="4495800" cy="1200329"/>
          </a:xfrm>
          <a:prstGeom prst="rect">
            <a:avLst/>
          </a:prstGeom>
          <a:noFill/>
          <a:ln w="9525">
            <a:noFill/>
            <a:miter lim="800000"/>
            <a:headEnd/>
            <a:tailEnd/>
          </a:ln>
          <a:effectLst/>
        </p:spPr>
        <p:txBody>
          <a:bodyPr>
            <a:spAutoFit/>
          </a:bodyPr>
          <a:lstStyle/>
          <a:p>
            <a:pPr>
              <a:spcBef>
                <a:spcPct val="50000"/>
              </a:spcBef>
            </a:pPr>
            <a:r>
              <a:rPr lang="en-US" sz="800" dirty="0">
                <a:solidFill>
                  <a:srgbClr val="959EBD"/>
                </a:solidFill>
              </a:rPr>
              <a:t>Activities:</a:t>
            </a:r>
            <a:r>
              <a:rPr lang="en-US" sz="800" dirty="0"/>
              <a:t>         	</a:t>
            </a:r>
            <a:r>
              <a:rPr lang="en-US" sz="800" dirty="0" smtClean="0"/>
              <a:t>          Traveling the world over fighting for improvement in the education                              	           and life of the physically handicapped.</a:t>
            </a:r>
          </a:p>
          <a:p>
            <a:pPr>
              <a:spcBef>
                <a:spcPct val="50000"/>
              </a:spcBef>
            </a:pPr>
            <a:endParaRPr lang="en-US" sz="800" dirty="0" smtClean="0">
              <a:solidFill>
                <a:srgbClr val="959EBD"/>
              </a:solidFill>
            </a:endParaRPr>
          </a:p>
          <a:p>
            <a:pPr>
              <a:spcBef>
                <a:spcPct val="50000"/>
              </a:spcBef>
            </a:pPr>
            <a:endParaRPr lang="en-US" sz="800" dirty="0">
              <a:solidFill>
                <a:srgbClr val="959EBD"/>
              </a:solidFill>
            </a:endParaRPr>
          </a:p>
          <a:p>
            <a:pPr>
              <a:spcBef>
                <a:spcPct val="50000"/>
              </a:spcBef>
            </a:pPr>
            <a:r>
              <a:rPr lang="en-US" sz="800" dirty="0" smtClean="0">
                <a:solidFill>
                  <a:srgbClr val="959EBD"/>
                </a:solidFill>
              </a:rPr>
              <a:t>Interests</a:t>
            </a:r>
            <a:r>
              <a:rPr lang="en-US" sz="800" dirty="0" smtClean="0">
                <a:solidFill>
                  <a:srgbClr val="959EBD"/>
                </a:solidFill>
              </a:rPr>
              <a:t>:	          </a:t>
            </a:r>
            <a:r>
              <a:rPr lang="en-US" sz="800" dirty="0" smtClean="0"/>
              <a:t>Helping others that are physically handicapped, reading books, and 	           writing.</a:t>
            </a:r>
            <a:endParaRPr lang="en-US" sz="800" dirty="0"/>
          </a:p>
          <a:p>
            <a:pPr>
              <a:spcBef>
                <a:spcPct val="50000"/>
              </a:spcBef>
            </a:pPr>
            <a:r>
              <a:rPr lang="en-US" sz="800" dirty="0"/>
              <a:t>	</a:t>
            </a:r>
          </a:p>
        </p:txBody>
      </p:sp>
      <p:sp>
        <p:nvSpPr>
          <p:cNvPr id="7205" name="Text Box 37"/>
          <p:cNvSpPr txBox="1">
            <a:spLocks noChangeArrowheads="1"/>
          </p:cNvSpPr>
          <p:nvPr/>
        </p:nvSpPr>
        <p:spPr bwMode="auto">
          <a:xfrm>
            <a:off x="952500" y="5421313"/>
            <a:ext cx="838200" cy="463550"/>
          </a:xfrm>
          <a:prstGeom prst="rect">
            <a:avLst/>
          </a:prstGeom>
          <a:noFill/>
          <a:ln w="9525">
            <a:noFill/>
            <a:miter lim="800000"/>
            <a:headEnd/>
            <a:tailEnd/>
          </a:ln>
          <a:effectLst/>
        </p:spPr>
        <p:txBody>
          <a:bodyPr>
            <a:spAutoFit/>
          </a:bodyPr>
          <a:lstStyle/>
          <a:p>
            <a:pPr>
              <a:lnSpc>
                <a:spcPct val="85000"/>
              </a:lnSpc>
              <a:spcBef>
                <a:spcPct val="50000"/>
              </a:spcBef>
            </a:pPr>
            <a:r>
              <a:rPr lang="en-US" sz="800" dirty="0">
                <a:solidFill>
                  <a:schemeClr val="accent2"/>
                </a:solidFill>
              </a:rPr>
              <a:t>The Family</a:t>
            </a:r>
          </a:p>
          <a:p>
            <a:pPr>
              <a:lnSpc>
                <a:spcPct val="85000"/>
              </a:lnSpc>
              <a:spcBef>
                <a:spcPct val="50000"/>
              </a:spcBef>
            </a:pPr>
            <a:r>
              <a:rPr lang="en-US" sz="800" dirty="0"/>
              <a:t>Updated last Tuesday</a:t>
            </a:r>
          </a:p>
        </p:txBody>
      </p:sp>
      <p:sp>
        <p:nvSpPr>
          <p:cNvPr id="7206" name="Text Box 38"/>
          <p:cNvSpPr txBox="1">
            <a:spLocks noChangeArrowheads="1"/>
          </p:cNvSpPr>
          <p:nvPr/>
        </p:nvSpPr>
        <p:spPr bwMode="auto">
          <a:xfrm>
            <a:off x="152400" y="5105400"/>
            <a:ext cx="838200" cy="198438"/>
          </a:xfrm>
          <a:prstGeom prst="rect">
            <a:avLst/>
          </a:prstGeom>
          <a:noFill/>
          <a:ln w="9525">
            <a:noFill/>
            <a:miter lim="800000"/>
            <a:headEnd/>
            <a:tailEnd/>
          </a:ln>
          <a:effectLst/>
        </p:spPr>
        <p:txBody>
          <a:bodyPr>
            <a:spAutoFit/>
          </a:bodyPr>
          <a:lstStyle/>
          <a:p>
            <a:pPr>
              <a:spcBef>
                <a:spcPct val="50000"/>
              </a:spcBef>
            </a:pPr>
            <a:r>
              <a:rPr lang="en-US" sz="700"/>
              <a:t>2 Albums</a:t>
            </a:r>
          </a:p>
        </p:txBody>
      </p:sp>
      <p:sp>
        <p:nvSpPr>
          <p:cNvPr id="7208" name="Text Box 40"/>
          <p:cNvSpPr txBox="1">
            <a:spLocks noChangeArrowheads="1"/>
          </p:cNvSpPr>
          <p:nvPr/>
        </p:nvSpPr>
        <p:spPr bwMode="auto">
          <a:xfrm>
            <a:off x="990600" y="6172200"/>
            <a:ext cx="838200" cy="463550"/>
          </a:xfrm>
          <a:prstGeom prst="rect">
            <a:avLst/>
          </a:prstGeom>
          <a:noFill/>
          <a:ln w="9525">
            <a:noFill/>
            <a:miter lim="800000"/>
            <a:headEnd/>
            <a:tailEnd/>
          </a:ln>
          <a:effectLst/>
        </p:spPr>
        <p:txBody>
          <a:bodyPr>
            <a:spAutoFit/>
          </a:bodyPr>
          <a:lstStyle/>
          <a:p>
            <a:pPr>
              <a:lnSpc>
                <a:spcPct val="85000"/>
              </a:lnSpc>
              <a:spcBef>
                <a:spcPct val="50000"/>
              </a:spcBef>
            </a:pPr>
            <a:r>
              <a:rPr lang="en-US" sz="800" dirty="0" smtClean="0">
                <a:solidFill>
                  <a:schemeClr val="accent2"/>
                </a:solidFill>
              </a:rPr>
              <a:t>The Home</a:t>
            </a:r>
            <a:endParaRPr lang="en-US" sz="800" dirty="0">
              <a:solidFill>
                <a:schemeClr val="accent2"/>
              </a:solidFill>
            </a:endParaRPr>
          </a:p>
          <a:p>
            <a:pPr>
              <a:lnSpc>
                <a:spcPct val="85000"/>
              </a:lnSpc>
              <a:spcBef>
                <a:spcPct val="50000"/>
              </a:spcBef>
            </a:pPr>
            <a:r>
              <a:rPr lang="en-US" sz="800" dirty="0"/>
              <a:t>Updated two months ago</a:t>
            </a:r>
          </a:p>
        </p:txBody>
      </p:sp>
      <p:sp>
        <p:nvSpPr>
          <p:cNvPr id="7209" name="Text Box 41"/>
          <p:cNvSpPr txBox="1">
            <a:spLocks noChangeArrowheads="1"/>
          </p:cNvSpPr>
          <p:nvPr/>
        </p:nvSpPr>
        <p:spPr bwMode="auto">
          <a:xfrm>
            <a:off x="2133600" y="4800600"/>
            <a:ext cx="1447800" cy="228600"/>
          </a:xfrm>
          <a:prstGeom prst="rect">
            <a:avLst/>
          </a:prstGeom>
          <a:noFill/>
          <a:ln w="9525">
            <a:noFill/>
            <a:miter lim="800000"/>
            <a:headEnd/>
            <a:tailEnd/>
          </a:ln>
          <a:effectLst/>
        </p:spPr>
        <p:txBody>
          <a:bodyPr>
            <a:spAutoFit/>
          </a:bodyPr>
          <a:lstStyle/>
          <a:p>
            <a:pPr>
              <a:spcBef>
                <a:spcPct val="50000"/>
              </a:spcBef>
            </a:pPr>
            <a:r>
              <a:rPr lang="en-US" sz="900" b="1"/>
              <a:t>Contact Information</a:t>
            </a:r>
          </a:p>
        </p:txBody>
      </p:sp>
      <p:sp>
        <p:nvSpPr>
          <p:cNvPr id="7210" name="Line 42"/>
          <p:cNvSpPr>
            <a:spLocks noChangeShapeType="1"/>
          </p:cNvSpPr>
          <p:nvPr/>
        </p:nvSpPr>
        <p:spPr bwMode="auto">
          <a:xfrm>
            <a:off x="3276600" y="4953000"/>
            <a:ext cx="3200400" cy="0"/>
          </a:xfrm>
          <a:prstGeom prst="line">
            <a:avLst/>
          </a:prstGeom>
          <a:noFill/>
          <a:ln w="9525">
            <a:solidFill>
              <a:srgbClr val="C0C0C0"/>
            </a:solidFill>
            <a:round/>
            <a:headEnd/>
            <a:tailEnd/>
          </a:ln>
          <a:effectLst/>
        </p:spPr>
        <p:txBody>
          <a:bodyPr/>
          <a:lstStyle/>
          <a:p>
            <a:endParaRPr lang="en-US"/>
          </a:p>
        </p:txBody>
      </p:sp>
      <p:sp>
        <p:nvSpPr>
          <p:cNvPr id="7211" name="Text Box 43"/>
          <p:cNvSpPr txBox="1">
            <a:spLocks noChangeArrowheads="1"/>
          </p:cNvSpPr>
          <p:nvPr/>
        </p:nvSpPr>
        <p:spPr bwMode="auto">
          <a:xfrm>
            <a:off x="2133600" y="5105400"/>
            <a:ext cx="4267200" cy="398463"/>
          </a:xfrm>
          <a:prstGeom prst="rect">
            <a:avLst/>
          </a:prstGeom>
          <a:noFill/>
          <a:ln w="9525">
            <a:noFill/>
            <a:miter lim="800000"/>
            <a:headEnd/>
            <a:tailEnd/>
          </a:ln>
          <a:effectLst/>
        </p:spPr>
        <p:txBody>
          <a:bodyPr>
            <a:spAutoFit/>
          </a:bodyPr>
          <a:lstStyle/>
          <a:p>
            <a:pPr>
              <a:spcBef>
                <a:spcPct val="50000"/>
              </a:spcBef>
            </a:pPr>
            <a:r>
              <a:rPr lang="en-US" sz="800" dirty="0">
                <a:solidFill>
                  <a:srgbClr val="959EBD"/>
                </a:solidFill>
              </a:rPr>
              <a:t>Address:	</a:t>
            </a:r>
            <a:r>
              <a:rPr lang="en-US" sz="800" dirty="0" smtClean="0"/>
              <a:t>300 North Commons Street West Tuscumbia, Alabama 35674</a:t>
            </a:r>
            <a:endParaRPr lang="en-US" sz="800" dirty="0"/>
          </a:p>
          <a:p>
            <a:pPr>
              <a:spcBef>
                <a:spcPct val="50000"/>
              </a:spcBef>
            </a:pPr>
            <a:r>
              <a:rPr lang="en-US" sz="800" dirty="0">
                <a:solidFill>
                  <a:srgbClr val="959EBD"/>
                </a:solidFill>
              </a:rPr>
              <a:t>Phone Number:	</a:t>
            </a:r>
            <a:r>
              <a:rPr lang="en-US" sz="800" dirty="0"/>
              <a:t>         </a:t>
            </a:r>
            <a:r>
              <a:rPr lang="en-US" sz="800" dirty="0" smtClean="0"/>
              <a:t>(888)-329-2124</a:t>
            </a:r>
            <a:endParaRPr lang="en-US" sz="800"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53" y="990600"/>
            <a:ext cx="1173892" cy="14478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5006" y="5303837"/>
            <a:ext cx="807014" cy="57340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22177" y="6062026"/>
            <a:ext cx="807463" cy="57372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685800" y="4953000"/>
            <a:ext cx="4038600" cy="1676400"/>
          </a:xfrm>
          <a:prstGeom prst="rect">
            <a:avLst/>
          </a:prstGeom>
          <a:solidFill>
            <a:srgbClr val="EDEEF3"/>
          </a:solidFill>
          <a:ln w="9525">
            <a:solidFill>
              <a:srgbClr val="D9DCE7"/>
            </a:solidFill>
            <a:miter lim="800000"/>
            <a:headEnd/>
            <a:tailEnd/>
          </a:ln>
          <a:effectLst/>
        </p:spPr>
        <p:txBody>
          <a:bodyPr wrap="none" anchor="ctr"/>
          <a:lstStyle/>
          <a:p>
            <a:pPr algn="ctr"/>
            <a:endParaRPr lang="en-US"/>
          </a:p>
        </p:txBody>
      </p:sp>
      <p:sp>
        <p:nvSpPr>
          <p:cNvPr id="5123" name="Rectangle 3"/>
          <p:cNvSpPr>
            <a:spLocks noChangeArrowheads="1"/>
          </p:cNvSpPr>
          <p:nvPr/>
        </p:nvSpPr>
        <p:spPr bwMode="auto">
          <a:xfrm>
            <a:off x="685800" y="4953000"/>
            <a:ext cx="2895600" cy="1676400"/>
          </a:xfrm>
          <a:prstGeom prst="rect">
            <a:avLst/>
          </a:prstGeom>
          <a:solidFill>
            <a:srgbClr val="F8F8FA"/>
          </a:solidFill>
          <a:ln w="9525">
            <a:solidFill>
              <a:srgbClr val="D9DCE7"/>
            </a:solidFill>
            <a:miter lim="800000"/>
            <a:headEnd/>
            <a:tailEnd/>
          </a:ln>
          <a:effectLst/>
        </p:spPr>
        <p:txBody>
          <a:bodyPr wrap="none" anchor="ctr"/>
          <a:lstStyle/>
          <a:p>
            <a:pPr algn="ctr"/>
            <a:endParaRPr lang="en-US"/>
          </a:p>
        </p:txBody>
      </p:sp>
      <p:sp>
        <p:nvSpPr>
          <p:cNvPr id="5124" name="Rectangle 4"/>
          <p:cNvSpPr>
            <a:spLocks noChangeArrowheads="1"/>
          </p:cNvSpPr>
          <p:nvPr/>
        </p:nvSpPr>
        <p:spPr bwMode="auto">
          <a:xfrm>
            <a:off x="0" y="381000"/>
            <a:ext cx="8991600" cy="990600"/>
          </a:xfrm>
          <a:prstGeom prst="rect">
            <a:avLst/>
          </a:prstGeom>
          <a:solidFill>
            <a:srgbClr val="EAECF2"/>
          </a:solidFill>
          <a:ln w="9525">
            <a:noFill/>
            <a:miter lim="800000"/>
            <a:headEnd/>
            <a:tailEnd/>
          </a:ln>
          <a:effectLst/>
        </p:spPr>
        <p:txBody>
          <a:bodyPr wrap="none" anchor="ctr"/>
          <a:lstStyle/>
          <a:p>
            <a:endParaRPr lang="en-US"/>
          </a:p>
        </p:txBody>
      </p:sp>
      <p:sp>
        <p:nvSpPr>
          <p:cNvPr id="5125" name="Rectangle 5"/>
          <p:cNvSpPr>
            <a:spLocks noGrp="1" noChangeArrowheads="1"/>
          </p:cNvSpPr>
          <p:nvPr>
            <p:ph type="ctrTitle"/>
          </p:nvPr>
        </p:nvSpPr>
        <p:spPr>
          <a:xfrm>
            <a:off x="0" y="0"/>
            <a:ext cx="1295400" cy="381000"/>
          </a:xfrm>
          <a:solidFill>
            <a:srgbClr val="666699"/>
          </a:solidFill>
          <a:ln/>
        </p:spPr>
        <p:txBody>
          <a:bodyPr/>
          <a:lstStyle/>
          <a:p>
            <a:r>
              <a:rPr lang="en-US" sz="1400" b="1" dirty="0" smtClean="0">
                <a:solidFill>
                  <a:schemeClr val="bg1"/>
                </a:solidFill>
              </a:rPr>
              <a:t>Facebook</a:t>
            </a:r>
            <a:endParaRPr lang="en-US" sz="1400" b="1" dirty="0">
              <a:solidFill>
                <a:schemeClr val="bg1"/>
              </a:solidFill>
            </a:endParaRPr>
          </a:p>
        </p:txBody>
      </p:sp>
      <p:sp>
        <p:nvSpPr>
          <p:cNvPr id="5127" name="Rectangle 7"/>
          <p:cNvSpPr>
            <a:spLocks noChangeArrowheads="1"/>
          </p:cNvSpPr>
          <p:nvPr/>
        </p:nvSpPr>
        <p:spPr bwMode="auto">
          <a:xfrm>
            <a:off x="1295400" y="0"/>
            <a:ext cx="762000" cy="381000"/>
          </a:xfrm>
          <a:prstGeom prst="rect">
            <a:avLst/>
          </a:prstGeom>
          <a:solidFill>
            <a:srgbClr val="666699"/>
          </a:solidFill>
          <a:ln w="9525">
            <a:noFill/>
            <a:miter lim="800000"/>
            <a:headEnd/>
            <a:tailEnd/>
          </a:ln>
          <a:effectLst/>
        </p:spPr>
        <p:txBody>
          <a:bodyPr anchor="ctr"/>
          <a:lstStyle/>
          <a:p>
            <a:pPr algn="ctr"/>
            <a:r>
              <a:rPr lang="en-US" sz="1200">
                <a:solidFill>
                  <a:schemeClr val="bg1"/>
                </a:solidFill>
              </a:rPr>
              <a:t>Wall</a:t>
            </a:r>
          </a:p>
        </p:txBody>
      </p:sp>
      <p:sp>
        <p:nvSpPr>
          <p:cNvPr id="5128" name="Rectangle 8"/>
          <p:cNvSpPr>
            <a:spLocks noChangeArrowheads="1"/>
          </p:cNvSpPr>
          <p:nvPr/>
        </p:nvSpPr>
        <p:spPr bwMode="auto">
          <a:xfrm>
            <a:off x="2057400" y="0"/>
            <a:ext cx="838200" cy="381000"/>
          </a:xfrm>
          <a:prstGeom prst="rect">
            <a:avLst/>
          </a:prstGeom>
          <a:solidFill>
            <a:srgbClr val="666699"/>
          </a:solidFill>
          <a:ln w="9525">
            <a:noFill/>
            <a:miter lim="800000"/>
            <a:headEnd/>
            <a:tailEnd/>
          </a:ln>
          <a:effectLst/>
        </p:spPr>
        <p:txBody>
          <a:bodyPr anchor="ctr"/>
          <a:lstStyle/>
          <a:p>
            <a:pPr algn="ctr"/>
            <a:r>
              <a:rPr lang="en-US" sz="1200">
                <a:solidFill>
                  <a:schemeClr val="bg1"/>
                </a:solidFill>
              </a:rPr>
              <a:t>Photos</a:t>
            </a:r>
          </a:p>
        </p:txBody>
      </p:sp>
      <p:sp>
        <p:nvSpPr>
          <p:cNvPr id="5129" name="Rectangle 9"/>
          <p:cNvSpPr>
            <a:spLocks noChangeArrowheads="1"/>
          </p:cNvSpPr>
          <p:nvPr/>
        </p:nvSpPr>
        <p:spPr bwMode="auto">
          <a:xfrm>
            <a:off x="2895600" y="0"/>
            <a:ext cx="762000" cy="381000"/>
          </a:xfrm>
          <a:prstGeom prst="rect">
            <a:avLst/>
          </a:prstGeom>
          <a:solidFill>
            <a:srgbClr val="666699"/>
          </a:solidFill>
          <a:ln w="9525">
            <a:noFill/>
            <a:miter lim="800000"/>
            <a:headEnd/>
            <a:tailEnd/>
          </a:ln>
          <a:effectLst/>
        </p:spPr>
        <p:txBody>
          <a:bodyPr anchor="ctr"/>
          <a:lstStyle/>
          <a:p>
            <a:pPr algn="ctr"/>
            <a:r>
              <a:rPr lang="en-US" sz="1200">
                <a:solidFill>
                  <a:schemeClr val="bg1"/>
                </a:solidFill>
              </a:rPr>
              <a:t>Flair</a:t>
            </a:r>
          </a:p>
        </p:txBody>
      </p:sp>
      <p:sp>
        <p:nvSpPr>
          <p:cNvPr id="5130" name="Rectangle 10"/>
          <p:cNvSpPr>
            <a:spLocks noChangeArrowheads="1"/>
          </p:cNvSpPr>
          <p:nvPr/>
        </p:nvSpPr>
        <p:spPr bwMode="auto">
          <a:xfrm>
            <a:off x="3657600" y="0"/>
            <a:ext cx="838200" cy="381000"/>
          </a:xfrm>
          <a:prstGeom prst="rect">
            <a:avLst/>
          </a:prstGeom>
          <a:solidFill>
            <a:srgbClr val="666699"/>
          </a:solidFill>
          <a:ln w="9525">
            <a:noFill/>
            <a:miter lim="800000"/>
            <a:headEnd/>
            <a:tailEnd/>
          </a:ln>
          <a:effectLst/>
        </p:spPr>
        <p:txBody>
          <a:bodyPr anchor="ctr"/>
          <a:lstStyle/>
          <a:p>
            <a:pPr algn="ctr"/>
            <a:r>
              <a:rPr lang="en-US" sz="1200">
                <a:solidFill>
                  <a:schemeClr val="bg1"/>
                </a:solidFill>
              </a:rPr>
              <a:t>Boxes</a:t>
            </a:r>
          </a:p>
        </p:txBody>
      </p:sp>
      <p:sp>
        <p:nvSpPr>
          <p:cNvPr id="5131" name="Rectangle 11"/>
          <p:cNvSpPr>
            <a:spLocks noChangeArrowheads="1"/>
          </p:cNvSpPr>
          <p:nvPr/>
        </p:nvSpPr>
        <p:spPr bwMode="auto">
          <a:xfrm>
            <a:off x="4495800" y="0"/>
            <a:ext cx="1905000" cy="381000"/>
          </a:xfrm>
          <a:prstGeom prst="rect">
            <a:avLst/>
          </a:prstGeom>
          <a:solidFill>
            <a:srgbClr val="666699"/>
          </a:solidFill>
          <a:ln w="9525">
            <a:noFill/>
            <a:miter lim="800000"/>
            <a:headEnd/>
            <a:tailEnd/>
          </a:ln>
          <a:effectLst/>
        </p:spPr>
        <p:txBody>
          <a:bodyPr anchor="ctr"/>
          <a:lstStyle/>
          <a:p>
            <a:pPr algn="ctr"/>
            <a:endParaRPr lang="en-US" sz="1000">
              <a:solidFill>
                <a:schemeClr val="bg1"/>
              </a:solidFill>
            </a:endParaRPr>
          </a:p>
        </p:txBody>
      </p:sp>
      <p:sp>
        <p:nvSpPr>
          <p:cNvPr id="5132" name="Rectangle 12"/>
          <p:cNvSpPr>
            <a:spLocks noChangeArrowheads="1"/>
          </p:cNvSpPr>
          <p:nvPr/>
        </p:nvSpPr>
        <p:spPr bwMode="auto">
          <a:xfrm>
            <a:off x="6400800" y="0"/>
            <a:ext cx="1752600" cy="381000"/>
          </a:xfrm>
          <a:prstGeom prst="rect">
            <a:avLst/>
          </a:prstGeom>
          <a:solidFill>
            <a:srgbClr val="666699"/>
          </a:solidFill>
          <a:ln w="9525">
            <a:noFill/>
            <a:miter lim="800000"/>
            <a:headEnd/>
            <a:tailEnd/>
          </a:ln>
          <a:effectLst/>
        </p:spPr>
        <p:txBody>
          <a:bodyPr anchor="ctr"/>
          <a:lstStyle/>
          <a:p>
            <a:pPr algn="ctr"/>
            <a:r>
              <a:rPr lang="en-US" sz="1200" dirty="0" smtClean="0">
                <a:solidFill>
                  <a:schemeClr val="bg1"/>
                </a:solidFill>
              </a:rPr>
              <a:t>Helen Keller</a:t>
            </a:r>
            <a:endParaRPr lang="en-US" sz="1200" dirty="0">
              <a:solidFill>
                <a:schemeClr val="bg1"/>
              </a:solidFill>
            </a:endParaRPr>
          </a:p>
        </p:txBody>
      </p:sp>
      <p:sp>
        <p:nvSpPr>
          <p:cNvPr id="5133" name="Rectangle 13"/>
          <p:cNvSpPr>
            <a:spLocks noChangeArrowheads="1"/>
          </p:cNvSpPr>
          <p:nvPr/>
        </p:nvSpPr>
        <p:spPr bwMode="auto">
          <a:xfrm>
            <a:off x="8153400" y="0"/>
            <a:ext cx="990600" cy="381000"/>
          </a:xfrm>
          <a:prstGeom prst="rect">
            <a:avLst/>
          </a:prstGeom>
          <a:solidFill>
            <a:srgbClr val="666699"/>
          </a:solidFill>
          <a:ln w="9525">
            <a:noFill/>
            <a:miter lim="800000"/>
            <a:headEnd/>
            <a:tailEnd/>
          </a:ln>
          <a:effectLst/>
        </p:spPr>
        <p:txBody>
          <a:bodyPr anchor="ctr"/>
          <a:lstStyle/>
          <a:p>
            <a:pPr algn="ctr"/>
            <a:r>
              <a:rPr lang="en-US" sz="1200">
                <a:solidFill>
                  <a:schemeClr val="bg1"/>
                </a:solidFill>
              </a:rPr>
              <a:t>Logout</a:t>
            </a:r>
          </a:p>
        </p:txBody>
      </p:sp>
      <p:sp>
        <p:nvSpPr>
          <p:cNvPr id="5134" name="Text Box 14">
            <a:hlinkClick r:id="rId3" action="ppaction://hlinksldjump"/>
          </p:cNvPr>
          <p:cNvSpPr txBox="1">
            <a:spLocks noChangeArrowheads="1"/>
          </p:cNvSpPr>
          <p:nvPr/>
        </p:nvSpPr>
        <p:spPr bwMode="auto">
          <a:xfrm>
            <a:off x="838200" y="1143000"/>
            <a:ext cx="838200" cy="254000"/>
          </a:xfrm>
          <a:prstGeom prst="rect">
            <a:avLst/>
          </a:prstGeom>
          <a:solidFill>
            <a:srgbClr val="D9DCE7"/>
          </a:solidFill>
          <a:ln w="9525">
            <a:solidFill>
              <a:schemeClr val="bg1"/>
            </a:solidFill>
            <a:miter lim="800000"/>
            <a:headEnd/>
            <a:tailEnd/>
          </a:ln>
          <a:effectLst/>
        </p:spPr>
        <p:txBody>
          <a:bodyPr>
            <a:spAutoFit/>
          </a:bodyPr>
          <a:lstStyle/>
          <a:p>
            <a:pPr algn="ctr">
              <a:spcBef>
                <a:spcPct val="50000"/>
              </a:spcBef>
            </a:pPr>
            <a:r>
              <a:rPr lang="en-US" sz="1000">
                <a:solidFill>
                  <a:srgbClr val="3333CC"/>
                </a:solidFill>
              </a:rPr>
              <a:t>Wall</a:t>
            </a:r>
          </a:p>
        </p:txBody>
      </p:sp>
      <p:sp>
        <p:nvSpPr>
          <p:cNvPr id="5135" name="Text Box 15">
            <a:hlinkClick r:id="rId4" action="ppaction://hlinksldjump"/>
          </p:cNvPr>
          <p:cNvSpPr txBox="1">
            <a:spLocks noChangeArrowheads="1"/>
          </p:cNvSpPr>
          <p:nvPr/>
        </p:nvSpPr>
        <p:spPr bwMode="auto">
          <a:xfrm>
            <a:off x="1676400" y="1143000"/>
            <a:ext cx="762000" cy="254000"/>
          </a:xfrm>
          <a:prstGeom prst="rect">
            <a:avLst/>
          </a:prstGeom>
          <a:solidFill>
            <a:srgbClr val="D9DCE7"/>
          </a:solidFill>
          <a:ln w="9525">
            <a:solidFill>
              <a:schemeClr val="bg1"/>
            </a:solidFill>
            <a:miter lim="800000"/>
            <a:headEnd/>
            <a:tailEnd/>
          </a:ln>
          <a:effectLst/>
        </p:spPr>
        <p:txBody>
          <a:bodyPr>
            <a:spAutoFit/>
          </a:bodyPr>
          <a:lstStyle/>
          <a:p>
            <a:pPr algn="ctr">
              <a:spcBef>
                <a:spcPct val="50000"/>
              </a:spcBef>
            </a:pPr>
            <a:r>
              <a:rPr lang="en-US" sz="1000">
                <a:solidFill>
                  <a:srgbClr val="3333CC"/>
                </a:solidFill>
              </a:rPr>
              <a:t>Info</a:t>
            </a:r>
          </a:p>
        </p:txBody>
      </p:sp>
      <p:sp>
        <p:nvSpPr>
          <p:cNvPr id="5136" name="Text Box 16"/>
          <p:cNvSpPr txBox="1">
            <a:spLocks noChangeArrowheads="1"/>
          </p:cNvSpPr>
          <p:nvPr/>
        </p:nvSpPr>
        <p:spPr bwMode="auto">
          <a:xfrm>
            <a:off x="2438400" y="1143000"/>
            <a:ext cx="762000" cy="254000"/>
          </a:xfrm>
          <a:prstGeom prst="rect">
            <a:avLst/>
          </a:prstGeom>
          <a:solidFill>
            <a:schemeClr val="bg1"/>
          </a:solidFill>
          <a:ln w="9525">
            <a:solidFill>
              <a:schemeClr val="bg1"/>
            </a:solidFill>
            <a:miter lim="800000"/>
            <a:headEnd/>
            <a:tailEnd/>
          </a:ln>
          <a:effectLst/>
        </p:spPr>
        <p:txBody>
          <a:bodyPr>
            <a:spAutoFit/>
          </a:bodyPr>
          <a:lstStyle/>
          <a:p>
            <a:pPr algn="ctr">
              <a:spcBef>
                <a:spcPct val="50000"/>
              </a:spcBef>
            </a:pPr>
            <a:r>
              <a:rPr lang="en-US" sz="1000">
                <a:solidFill>
                  <a:srgbClr val="3333CC"/>
                </a:solidFill>
              </a:rPr>
              <a:t>Photos</a:t>
            </a:r>
          </a:p>
        </p:txBody>
      </p:sp>
      <p:sp>
        <p:nvSpPr>
          <p:cNvPr id="5137" name="Text Box 17"/>
          <p:cNvSpPr txBox="1">
            <a:spLocks noChangeArrowheads="1"/>
          </p:cNvSpPr>
          <p:nvPr/>
        </p:nvSpPr>
        <p:spPr bwMode="auto">
          <a:xfrm>
            <a:off x="3200400" y="1143000"/>
            <a:ext cx="762000" cy="254000"/>
          </a:xfrm>
          <a:prstGeom prst="rect">
            <a:avLst/>
          </a:prstGeom>
          <a:solidFill>
            <a:srgbClr val="D9DCE7"/>
          </a:solidFill>
          <a:ln w="9525">
            <a:solidFill>
              <a:schemeClr val="bg1"/>
            </a:solidFill>
            <a:miter lim="800000"/>
            <a:headEnd/>
            <a:tailEnd/>
          </a:ln>
          <a:effectLst/>
        </p:spPr>
        <p:txBody>
          <a:bodyPr>
            <a:spAutoFit/>
          </a:bodyPr>
          <a:lstStyle/>
          <a:p>
            <a:pPr algn="ctr">
              <a:spcBef>
                <a:spcPct val="50000"/>
              </a:spcBef>
            </a:pPr>
            <a:r>
              <a:rPr lang="en-US" sz="1000">
                <a:solidFill>
                  <a:srgbClr val="3333CC"/>
                </a:solidFill>
              </a:rPr>
              <a:t>Boxes</a:t>
            </a:r>
          </a:p>
        </p:txBody>
      </p:sp>
      <p:sp>
        <p:nvSpPr>
          <p:cNvPr id="5138" name="Rectangle 18"/>
          <p:cNvSpPr>
            <a:spLocks noChangeArrowheads="1"/>
          </p:cNvSpPr>
          <p:nvPr/>
        </p:nvSpPr>
        <p:spPr bwMode="auto">
          <a:xfrm>
            <a:off x="685800" y="1752600"/>
            <a:ext cx="7467600" cy="2819400"/>
          </a:xfrm>
          <a:prstGeom prst="rect">
            <a:avLst/>
          </a:prstGeom>
          <a:solidFill>
            <a:srgbClr val="EDEEF3"/>
          </a:solidFill>
          <a:ln w="9525">
            <a:solidFill>
              <a:srgbClr val="D9DCE7"/>
            </a:solidFill>
            <a:miter lim="800000"/>
            <a:headEnd/>
            <a:tailEnd/>
          </a:ln>
          <a:effectLst/>
        </p:spPr>
        <p:txBody>
          <a:bodyPr wrap="none" anchor="ctr"/>
          <a:lstStyle/>
          <a:p>
            <a:pPr algn="ctr"/>
            <a:endParaRPr lang="en-US"/>
          </a:p>
        </p:txBody>
      </p:sp>
      <p:sp>
        <p:nvSpPr>
          <p:cNvPr id="5139" name="Text Box 19"/>
          <p:cNvSpPr txBox="1">
            <a:spLocks noChangeArrowheads="1"/>
          </p:cNvSpPr>
          <p:nvPr/>
        </p:nvSpPr>
        <p:spPr bwMode="auto">
          <a:xfrm>
            <a:off x="2133600" y="1600200"/>
            <a:ext cx="1676400" cy="304800"/>
          </a:xfrm>
          <a:prstGeom prst="rect">
            <a:avLst/>
          </a:prstGeom>
          <a:noFill/>
          <a:ln w="9525">
            <a:noFill/>
            <a:miter lim="800000"/>
            <a:headEnd/>
            <a:tailEnd/>
          </a:ln>
          <a:effectLst/>
        </p:spPr>
        <p:txBody>
          <a:bodyPr>
            <a:spAutoFit/>
          </a:bodyPr>
          <a:lstStyle/>
          <a:p>
            <a:pPr>
              <a:spcBef>
                <a:spcPct val="50000"/>
              </a:spcBef>
            </a:pPr>
            <a:endParaRPr lang="en-US" sz="1400"/>
          </a:p>
        </p:txBody>
      </p:sp>
      <p:sp>
        <p:nvSpPr>
          <p:cNvPr id="5140" name="Text Box 20"/>
          <p:cNvSpPr txBox="1">
            <a:spLocks noChangeArrowheads="1"/>
          </p:cNvSpPr>
          <p:nvPr/>
        </p:nvSpPr>
        <p:spPr bwMode="auto">
          <a:xfrm>
            <a:off x="685800" y="1524000"/>
            <a:ext cx="1905000" cy="246221"/>
          </a:xfrm>
          <a:prstGeom prst="rect">
            <a:avLst/>
          </a:prstGeom>
          <a:noFill/>
          <a:ln w="9525">
            <a:noFill/>
            <a:miter lim="800000"/>
            <a:headEnd/>
            <a:tailEnd/>
          </a:ln>
          <a:effectLst/>
        </p:spPr>
        <p:txBody>
          <a:bodyPr>
            <a:spAutoFit/>
          </a:bodyPr>
          <a:lstStyle/>
          <a:p>
            <a:pPr>
              <a:spcBef>
                <a:spcPct val="50000"/>
              </a:spcBef>
            </a:pPr>
            <a:r>
              <a:rPr lang="en-US" sz="1000" b="1" dirty="0"/>
              <a:t>Photos of </a:t>
            </a:r>
            <a:r>
              <a:rPr lang="en-US" sz="1000" b="1" dirty="0" smtClean="0"/>
              <a:t>Helen K.</a:t>
            </a:r>
            <a:r>
              <a:rPr lang="en-US" sz="1000" dirty="0" smtClean="0"/>
              <a:t> </a:t>
            </a:r>
            <a:r>
              <a:rPr lang="en-US" sz="800" dirty="0" smtClean="0"/>
              <a:t> </a:t>
            </a:r>
            <a:endParaRPr lang="en-US" sz="1000" dirty="0"/>
          </a:p>
        </p:txBody>
      </p:sp>
      <p:sp>
        <p:nvSpPr>
          <p:cNvPr id="5151" name="Text Box 31"/>
          <p:cNvSpPr txBox="1">
            <a:spLocks noChangeArrowheads="1"/>
          </p:cNvSpPr>
          <p:nvPr/>
        </p:nvSpPr>
        <p:spPr bwMode="auto">
          <a:xfrm>
            <a:off x="685800" y="4724400"/>
            <a:ext cx="1905000" cy="244475"/>
          </a:xfrm>
          <a:prstGeom prst="rect">
            <a:avLst/>
          </a:prstGeom>
          <a:noFill/>
          <a:ln w="9525">
            <a:noFill/>
            <a:miter lim="800000"/>
            <a:headEnd/>
            <a:tailEnd/>
          </a:ln>
          <a:effectLst/>
        </p:spPr>
        <p:txBody>
          <a:bodyPr>
            <a:spAutoFit/>
          </a:bodyPr>
          <a:lstStyle/>
          <a:p>
            <a:pPr>
              <a:spcBef>
                <a:spcPct val="50000"/>
              </a:spcBef>
            </a:pPr>
            <a:r>
              <a:rPr lang="en-US" sz="1000" b="1" dirty="0" smtClean="0"/>
              <a:t>H K’s </a:t>
            </a:r>
            <a:r>
              <a:rPr lang="en-US" sz="1000" b="1" dirty="0"/>
              <a:t>Albums</a:t>
            </a:r>
            <a:r>
              <a:rPr lang="en-US" sz="1000" dirty="0"/>
              <a:t> </a:t>
            </a:r>
            <a:r>
              <a:rPr lang="en-US" sz="800" dirty="0"/>
              <a:t> 2 Photo Alums </a:t>
            </a:r>
            <a:endParaRPr lang="en-US" sz="1000" dirty="0"/>
          </a:p>
        </p:txBody>
      </p:sp>
      <p:sp>
        <p:nvSpPr>
          <p:cNvPr id="5153" name="Text Box 33"/>
          <p:cNvSpPr txBox="1">
            <a:spLocks noChangeArrowheads="1"/>
          </p:cNvSpPr>
          <p:nvPr/>
        </p:nvSpPr>
        <p:spPr bwMode="auto">
          <a:xfrm>
            <a:off x="762000" y="6324600"/>
            <a:ext cx="838200" cy="277813"/>
          </a:xfrm>
          <a:prstGeom prst="rect">
            <a:avLst/>
          </a:prstGeom>
          <a:noFill/>
          <a:ln w="9525">
            <a:noFill/>
            <a:miter lim="800000"/>
            <a:headEnd/>
            <a:tailEnd/>
          </a:ln>
          <a:effectLst/>
        </p:spPr>
        <p:txBody>
          <a:bodyPr>
            <a:spAutoFit/>
          </a:bodyPr>
          <a:lstStyle/>
          <a:p>
            <a:pPr>
              <a:lnSpc>
                <a:spcPct val="50000"/>
              </a:lnSpc>
              <a:spcBef>
                <a:spcPct val="50000"/>
              </a:spcBef>
            </a:pPr>
            <a:r>
              <a:rPr lang="en-US" sz="800" b="1"/>
              <a:t>The Family</a:t>
            </a:r>
            <a:endParaRPr lang="en-US" sz="800"/>
          </a:p>
          <a:p>
            <a:pPr>
              <a:lnSpc>
                <a:spcPct val="50000"/>
              </a:lnSpc>
              <a:spcBef>
                <a:spcPct val="50000"/>
              </a:spcBef>
            </a:pPr>
            <a:r>
              <a:rPr lang="en-US" sz="800"/>
              <a:t>5 photos</a:t>
            </a:r>
          </a:p>
        </p:txBody>
      </p:sp>
      <p:sp>
        <p:nvSpPr>
          <p:cNvPr id="5154" name="Text Box 34"/>
          <p:cNvSpPr txBox="1">
            <a:spLocks noChangeArrowheads="1"/>
          </p:cNvSpPr>
          <p:nvPr/>
        </p:nvSpPr>
        <p:spPr bwMode="auto">
          <a:xfrm>
            <a:off x="2057400" y="6324600"/>
            <a:ext cx="1295400" cy="284950"/>
          </a:xfrm>
          <a:prstGeom prst="rect">
            <a:avLst/>
          </a:prstGeom>
          <a:noFill/>
          <a:ln w="9525">
            <a:noFill/>
            <a:miter lim="800000"/>
            <a:headEnd/>
            <a:tailEnd/>
          </a:ln>
          <a:effectLst/>
        </p:spPr>
        <p:txBody>
          <a:bodyPr>
            <a:spAutoFit/>
          </a:bodyPr>
          <a:lstStyle/>
          <a:p>
            <a:pPr>
              <a:lnSpc>
                <a:spcPct val="50000"/>
              </a:lnSpc>
              <a:spcBef>
                <a:spcPct val="50000"/>
              </a:spcBef>
            </a:pPr>
            <a:r>
              <a:rPr lang="en-US" sz="800" b="1" dirty="0" smtClean="0"/>
              <a:t>The Home</a:t>
            </a:r>
            <a:endParaRPr lang="en-US" sz="800" b="1" dirty="0"/>
          </a:p>
          <a:p>
            <a:pPr>
              <a:lnSpc>
                <a:spcPct val="50000"/>
              </a:lnSpc>
              <a:spcBef>
                <a:spcPct val="50000"/>
              </a:spcBef>
            </a:pPr>
            <a:r>
              <a:rPr lang="en-US" sz="800" b="1" dirty="0"/>
              <a:t>5 photos</a:t>
            </a:r>
            <a:endParaRPr lang="en-US" sz="800" dirty="0"/>
          </a:p>
        </p:txBody>
      </p:sp>
      <p:sp>
        <p:nvSpPr>
          <p:cNvPr id="5155" name="Text Box 35"/>
          <p:cNvSpPr txBox="1">
            <a:spLocks noChangeArrowheads="1"/>
          </p:cNvSpPr>
          <p:nvPr/>
        </p:nvSpPr>
        <p:spPr bwMode="auto">
          <a:xfrm>
            <a:off x="3657600" y="6324600"/>
            <a:ext cx="1066800" cy="277813"/>
          </a:xfrm>
          <a:prstGeom prst="rect">
            <a:avLst/>
          </a:prstGeom>
          <a:noFill/>
          <a:ln w="9525">
            <a:noFill/>
            <a:miter lim="800000"/>
            <a:headEnd/>
            <a:tailEnd/>
          </a:ln>
          <a:effectLst/>
        </p:spPr>
        <p:txBody>
          <a:bodyPr>
            <a:spAutoFit/>
          </a:bodyPr>
          <a:lstStyle/>
          <a:p>
            <a:pPr>
              <a:lnSpc>
                <a:spcPct val="50000"/>
              </a:lnSpc>
              <a:spcBef>
                <a:spcPct val="50000"/>
              </a:spcBef>
            </a:pPr>
            <a:r>
              <a:rPr lang="en-US" sz="800" b="1"/>
              <a:t>Profile Pictures </a:t>
            </a:r>
          </a:p>
          <a:p>
            <a:pPr>
              <a:lnSpc>
                <a:spcPct val="50000"/>
              </a:lnSpc>
              <a:spcBef>
                <a:spcPct val="50000"/>
              </a:spcBef>
            </a:pPr>
            <a:r>
              <a:rPr lang="en-US" sz="800"/>
              <a:t>1 photo</a:t>
            </a:r>
          </a:p>
        </p:txBody>
      </p:sp>
      <p:sp>
        <p:nvSpPr>
          <p:cNvPr id="5160" name="Rectangle 40"/>
          <p:cNvSpPr>
            <a:spLocks noChangeArrowheads="1"/>
          </p:cNvSpPr>
          <p:nvPr/>
        </p:nvSpPr>
        <p:spPr bwMode="auto">
          <a:xfrm>
            <a:off x="838200" y="685800"/>
            <a:ext cx="6400800" cy="457200"/>
          </a:xfrm>
          <a:prstGeom prst="rect">
            <a:avLst/>
          </a:prstGeom>
          <a:noFill/>
          <a:ln w="9525">
            <a:noFill/>
            <a:miter lim="800000"/>
            <a:headEnd/>
            <a:tailEnd/>
          </a:ln>
          <a:effectLst/>
        </p:spPr>
        <p:txBody>
          <a:bodyPr/>
          <a:lstStyle/>
          <a:p>
            <a:pPr>
              <a:lnSpc>
                <a:spcPct val="90000"/>
              </a:lnSpc>
              <a:spcBef>
                <a:spcPct val="20000"/>
              </a:spcBef>
            </a:pPr>
            <a:r>
              <a:rPr lang="en-US" dirty="0" smtClean="0">
                <a:solidFill>
                  <a:schemeClr val="tx2">
                    <a:lumMod val="95000"/>
                    <a:lumOff val="5000"/>
                  </a:schemeClr>
                </a:solidFill>
              </a:rPr>
              <a:t>Helen Keller. </a:t>
            </a:r>
            <a:r>
              <a:rPr lang="en-US" sz="1400" dirty="0" smtClean="0">
                <a:solidFill>
                  <a:srgbClr val="3333CC"/>
                </a:solidFill>
              </a:rPr>
              <a:t>Devotes life to helping others  </a:t>
            </a:r>
            <a:endParaRPr lang="en-US" sz="1400" dirty="0">
              <a:solidFill>
                <a:srgbClr val="3333CC"/>
              </a:solidFill>
            </a:endParaRPr>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420" y="1752600"/>
            <a:ext cx="1363980" cy="1063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7400" y="1752600"/>
            <a:ext cx="108775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24200" y="1770221"/>
            <a:ext cx="1143000" cy="1394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51960" y="1752601"/>
            <a:ext cx="1474788" cy="1412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012623" y="1752601"/>
            <a:ext cx="1140777" cy="13444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26749" y="1760220"/>
            <a:ext cx="1285874" cy="1431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5799" y="2816315"/>
            <a:ext cx="1371601" cy="1755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034540" y="3097054"/>
            <a:ext cx="1130791" cy="1474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8" name="Picture 1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157711" y="3106158"/>
            <a:ext cx="1219199" cy="1428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9" name="Picture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376910" y="3106158"/>
            <a:ext cx="1033290" cy="144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0" name="Picture 1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410200" y="3145516"/>
            <a:ext cx="1371600" cy="1389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1" name="Picture 1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781801" y="3097053"/>
            <a:ext cx="1371600" cy="1437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2" name="Picture 14"/>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822960" y="5105400"/>
            <a:ext cx="862476"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3" name="Picture 15"/>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915477" y="5168026"/>
            <a:ext cx="1371600" cy="865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4" name="Picture 16"/>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596640" y="5098379"/>
            <a:ext cx="1099433" cy="1336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5" name="Picture 17"/>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0" y="556975"/>
            <a:ext cx="886692" cy="115498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447800" y="228600"/>
            <a:ext cx="4343400" cy="563562"/>
          </a:xfrm>
        </p:spPr>
        <p:txBody>
          <a:bodyPr/>
          <a:lstStyle/>
          <a:p>
            <a:r>
              <a:rPr lang="en-US" sz="3600" dirty="0" smtClean="0">
                <a:solidFill>
                  <a:srgbClr val="3333CC"/>
                </a:solidFill>
              </a:rPr>
              <a:t>Helen Keller</a:t>
            </a:r>
            <a:endParaRPr lang="en-US" sz="3600" dirty="0">
              <a:solidFill>
                <a:srgbClr val="3333CC"/>
              </a:solidFill>
            </a:endParaRPr>
          </a:p>
        </p:txBody>
      </p:sp>
      <p:sp>
        <p:nvSpPr>
          <p:cNvPr id="9219" name="Rectangle 3"/>
          <p:cNvSpPr>
            <a:spLocks noGrp="1" noChangeArrowheads="1"/>
          </p:cNvSpPr>
          <p:nvPr>
            <p:ph type="body" idx="1"/>
          </p:nvPr>
        </p:nvSpPr>
        <p:spPr>
          <a:xfrm>
            <a:off x="228600" y="990600"/>
            <a:ext cx="2590800" cy="4754563"/>
          </a:xfrm>
        </p:spPr>
        <p:txBody>
          <a:bodyPr/>
          <a:lstStyle/>
          <a:p>
            <a:r>
              <a:rPr lang="en-US" sz="1200" dirty="0" smtClean="0"/>
              <a:t>Was born on June 27, 1880 in Tuscumbia, Alabama</a:t>
            </a:r>
          </a:p>
          <a:p>
            <a:r>
              <a:rPr lang="en-US" sz="1200" dirty="0" smtClean="0"/>
              <a:t>Parents were Captain Arthur H. Keller and Katherine Adams Keller</a:t>
            </a:r>
          </a:p>
          <a:p>
            <a:r>
              <a:rPr lang="en-US" sz="1200" dirty="0" smtClean="0"/>
              <a:t>Died June 1, 1968 in Westport, Connecticut</a:t>
            </a:r>
          </a:p>
          <a:p>
            <a:r>
              <a:rPr lang="en-US" sz="1200" dirty="0" smtClean="0"/>
              <a:t>Blind and death</a:t>
            </a:r>
          </a:p>
          <a:p>
            <a:r>
              <a:rPr lang="en-US" sz="1200" dirty="0" smtClean="0"/>
              <a:t>Was an American lecturer and Author</a:t>
            </a:r>
          </a:p>
          <a:p>
            <a:r>
              <a:rPr lang="en-US" sz="1200" dirty="0" smtClean="0"/>
              <a:t>She traveled the world over, fighting for improvement in the education and life of the physically handicapped</a:t>
            </a:r>
          </a:p>
          <a:p>
            <a:r>
              <a:rPr lang="en-US" sz="1200" dirty="0" smtClean="0"/>
              <a:t>Wrote books:</a:t>
            </a:r>
          </a:p>
          <a:p>
            <a:pPr marL="0" indent="0">
              <a:buNone/>
            </a:pPr>
            <a:r>
              <a:rPr lang="en-US" sz="1200" dirty="0" smtClean="0"/>
              <a:t>              -Helen Keller’s Journal</a:t>
            </a:r>
          </a:p>
          <a:p>
            <a:pPr marL="0" indent="0">
              <a:buNone/>
            </a:pPr>
            <a:r>
              <a:rPr lang="en-US" sz="1200" dirty="0"/>
              <a:t> </a:t>
            </a:r>
            <a:r>
              <a:rPr lang="en-US" sz="1200" dirty="0" smtClean="0"/>
              <a:t>            - Out of the Dark</a:t>
            </a:r>
          </a:p>
          <a:p>
            <a:pPr marL="0" indent="0">
              <a:buNone/>
            </a:pPr>
            <a:r>
              <a:rPr lang="en-US" sz="1200" dirty="0"/>
              <a:t> </a:t>
            </a:r>
            <a:r>
              <a:rPr lang="en-US" sz="1200" dirty="0" smtClean="0"/>
              <a:t>              -Midstream</a:t>
            </a:r>
          </a:p>
          <a:p>
            <a:pPr marL="0" indent="0">
              <a:buNone/>
            </a:pPr>
            <a:r>
              <a:rPr lang="en-US" sz="1200" dirty="0"/>
              <a:t> </a:t>
            </a:r>
            <a:r>
              <a:rPr lang="en-US" sz="1200" dirty="0" smtClean="0"/>
              <a:t>             -  My Later Life</a:t>
            </a:r>
          </a:p>
          <a:p>
            <a:pPr marL="0" indent="0">
              <a:buNone/>
            </a:pPr>
            <a:r>
              <a:rPr lang="en-US" sz="1200" dirty="0"/>
              <a:t> </a:t>
            </a:r>
            <a:r>
              <a:rPr lang="en-US" sz="1200" dirty="0" smtClean="0"/>
              <a:t>            - My Religion</a:t>
            </a:r>
          </a:p>
          <a:p>
            <a:pPr marL="0" indent="0">
              <a:buNone/>
            </a:pPr>
            <a:r>
              <a:rPr lang="en-US" sz="1200" dirty="0"/>
              <a:t> </a:t>
            </a:r>
            <a:r>
              <a:rPr lang="en-US" sz="1200" dirty="0" smtClean="0"/>
              <a:t>            -The Song of the Stone Wall</a:t>
            </a:r>
          </a:p>
          <a:p>
            <a:pPr marL="0" indent="0">
              <a:buNone/>
            </a:pPr>
            <a:r>
              <a:rPr lang="en-US" sz="1200" dirty="0"/>
              <a:t> </a:t>
            </a:r>
            <a:r>
              <a:rPr lang="en-US" sz="1200" dirty="0" smtClean="0"/>
              <a:t>          -The World I Live In</a:t>
            </a:r>
          </a:p>
          <a:p>
            <a:pPr marL="0" indent="0">
              <a:buNone/>
            </a:pPr>
            <a:r>
              <a:rPr lang="en-US" sz="1200" dirty="0" smtClean="0"/>
              <a:t>           -The Story of My Life</a:t>
            </a:r>
          </a:p>
          <a:p>
            <a:endParaRPr lang="en-US" sz="1200" dirty="0" smtClean="0"/>
          </a:p>
          <a:p>
            <a:endParaRPr lang="en-US" sz="1200" dirty="0"/>
          </a:p>
        </p:txBody>
      </p:sp>
      <p:sp>
        <p:nvSpPr>
          <p:cNvPr id="2" name="TextBox 1"/>
          <p:cNvSpPr txBox="1"/>
          <p:nvPr/>
        </p:nvSpPr>
        <p:spPr>
          <a:xfrm>
            <a:off x="3810000" y="914400"/>
            <a:ext cx="3581400" cy="3231654"/>
          </a:xfrm>
          <a:prstGeom prst="rect">
            <a:avLst/>
          </a:prstGeom>
          <a:noFill/>
        </p:spPr>
        <p:txBody>
          <a:bodyPr wrap="square" rtlCol="0">
            <a:spAutoFit/>
          </a:bodyPr>
          <a:lstStyle/>
          <a:p>
            <a:pPr marL="171450" indent="-171450">
              <a:buFont typeface="Arial" pitchFamily="34" charset="0"/>
              <a:buChar char="•"/>
            </a:pPr>
            <a:r>
              <a:rPr lang="en-US" sz="1200" dirty="0" smtClean="0"/>
              <a:t>Helen would not have made the strives without the positive reinforcement of her parents and caretaker Anne Sullivan.  There is no doubt that she would have tried to become everything she could but without the three people that stood beside throughout it all, she wouldn’t have made it as far as she did.</a:t>
            </a:r>
          </a:p>
          <a:p>
            <a:pPr marL="171450" indent="-171450">
              <a:buFont typeface="Arial" pitchFamily="34" charset="0"/>
              <a:buChar char="•"/>
            </a:pPr>
            <a:endParaRPr lang="en-US" sz="1200" dirty="0"/>
          </a:p>
          <a:p>
            <a:pPr marL="171450" indent="-171450">
              <a:buFont typeface="Arial" pitchFamily="34" charset="0"/>
              <a:buChar char="•"/>
            </a:pPr>
            <a:endParaRPr lang="en-US" sz="1200" dirty="0" smtClean="0"/>
          </a:p>
          <a:p>
            <a:pPr marL="171450" indent="-171450">
              <a:buFont typeface="Arial" pitchFamily="34" charset="0"/>
              <a:buChar char="•"/>
            </a:pPr>
            <a:r>
              <a:rPr lang="en-US" sz="1200" dirty="0" smtClean="0"/>
              <a:t>Helen Keller helped many people.  In fact, she is a role model to this day.  Many look at the life she led and the time in which she lived.  They realize how very important her role was to our modern societies.  </a:t>
            </a:r>
          </a:p>
          <a:p>
            <a:pPr marL="171450" indent="-171450">
              <a:buFont typeface="Arial" pitchFamily="34" charset="0"/>
              <a:buChar char="•"/>
            </a:pPr>
            <a:endParaRPr lang="en-US" sz="1200" dirty="0"/>
          </a:p>
          <a:p>
            <a:pPr marL="171450" indent="-171450">
              <a:buFont typeface="Arial" pitchFamily="34" charset="0"/>
              <a:buChar char="•"/>
            </a:pPr>
            <a:r>
              <a:rPr lang="en-US" sz="1200" dirty="0" smtClean="0"/>
              <a:t>Because of Helen their have been several </a:t>
            </a:r>
            <a:r>
              <a:rPr lang="en-US" sz="1200" dirty="0" smtClean="0"/>
              <a:t>medical </a:t>
            </a:r>
            <a:r>
              <a:rPr lang="en-US" sz="1200" dirty="0" smtClean="0"/>
              <a:t>advancements.</a:t>
            </a:r>
            <a:endParaRPr lang="en-US" sz="12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648</TotalTime>
  <Words>528</Words>
  <Application>Microsoft Office PowerPoint</Application>
  <PresentationFormat>On-screen Show (4:3)</PresentationFormat>
  <Paragraphs>131</Paragraphs>
  <Slides>4</Slides>
  <Notes>3</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Default Design</vt:lpstr>
      <vt:lpstr>Facebook</vt:lpstr>
      <vt:lpstr>Facebook</vt:lpstr>
      <vt:lpstr>Facebook</vt:lpstr>
      <vt:lpstr>Helen Keller</vt:lpstr>
    </vt:vector>
  </TitlesOfParts>
  <Company>Frisco ISD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Profile</dc:title>
  <dc:creator>FriscoISD</dc:creator>
  <cp:lastModifiedBy>Tyra</cp:lastModifiedBy>
  <cp:revision>41</cp:revision>
  <dcterms:created xsi:type="dcterms:W3CDTF">2009-03-30T18:09:43Z</dcterms:created>
  <dcterms:modified xsi:type="dcterms:W3CDTF">2011-05-23T23:05:13Z</dcterms:modified>
</cp:coreProperties>
</file>